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0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0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1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76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05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0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2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80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E62C-C974-46FF-85FE-E35B7AF56E11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6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37" r="10730"/>
          <a:stretch/>
        </p:blipFill>
        <p:spPr bwMode="auto">
          <a:xfrm>
            <a:off x="2051720" y="4071133"/>
            <a:ext cx="1648782" cy="997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2" y="5967303"/>
            <a:ext cx="1874341" cy="89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5850" y="1712050"/>
            <a:ext cx="2343965" cy="1332949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NTPreCursivefk" panose="03000400000000000000" pitchFamily="66" charset="0"/>
              </a:rPr>
              <a:t>Razorbills </a:t>
            </a:r>
            <a:br>
              <a:rPr lang="en-GB" sz="2800" b="1" dirty="0" smtClean="0">
                <a:latin typeface="NTPreCursivefk" panose="03000400000000000000" pitchFamily="66" charset="0"/>
              </a:rPr>
            </a:br>
            <a:r>
              <a:rPr lang="en-GB" sz="2800" b="1" dirty="0" smtClean="0">
                <a:latin typeface="NTPreCursivefk" panose="03000400000000000000" pitchFamily="66" charset="0"/>
              </a:rPr>
              <a:t>Autumn 2020</a:t>
            </a:r>
            <a:endParaRPr lang="en-GB" sz="2800" b="1" dirty="0">
              <a:latin typeface="NTPreCursivefk" panose="030004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62" y="116632"/>
            <a:ext cx="2234382" cy="1892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Maths</a:t>
            </a:r>
            <a:endParaRPr lang="en-GB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Place value – numbers up to 10 million including numbers with 3 decimal places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4 Operations - Addition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, subtraction, multiplication and division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.</a:t>
            </a:r>
            <a:endParaRPr lang="en-GB" sz="11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Measurement – Converting Units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Measurement – Perimeter and area</a:t>
            </a:r>
            <a:endParaRPr lang="en-GB" sz="11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Fractions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3622" y="47721"/>
            <a:ext cx="2844745" cy="1892826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C000"/>
                </a:solidFill>
                <a:latin typeface="NTPreCursivefk" panose="03000400000000000000" pitchFamily="66" charset="0"/>
              </a:rPr>
              <a:t>English</a:t>
            </a:r>
            <a:endParaRPr lang="en-GB" dirty="0">
              <a:solidFill>
                <a:srgbClr val="FFC000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be reading 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Danny the Champion of th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 World 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by Roald Dahl.  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Through this book we will 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explore </a:t>
            </a:r>
            <a:r>
              <a:rPr lang="en-GB" sz="1100" b="1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Modern Classical</a:t>
            </a:r>
            <a:r>
              <a:rPr lang="en-GB" sz="1100" b="1" dirty="0">
                <a:solidFill>
                  <a:schemeClr val="tx1"/>
                </a:solidFill>
                <a:latin typeface="NTPreCursivefk" panose="03000400000000000000" pitchFamily="66" charset="0"/>
              </a:rPr>
              <a:t> </a:t>
            </a:r>
            <a:r>
              <a:rPr lang="en-GB" sz="1100" b="1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fiction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Autobiographie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s using extracts from The Fib by George Layton and Boy by Roald Dahl.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Explanations 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– We will study how explanations are written and we will write our own explanations using inspiration from other subjects.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Poetry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76257" y="3345138"/>
            <a:ext cx="2160240" cy="344709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</a:t>
            </a:r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2</a:t>
            </a:r>
            <a:endParaRPr lang="en-GB" u="sng" dirty="0" smtClean="0">
              <a:solidFill>
                <a:srgbClr val="00B050"/>
              </a:solidFill>
              <a:latin typeface="NTPreCursivefk" panose="03000400000000000000" pitchFamily="66" charset="0"/>
            </a:endParaRPr>
          </a:p>
          <a:p>
            <a:r>
              <a:rPr lang="en-GB" sz="1400" dirty="0">
                <a:solidFill>
                  <a:schemeClr val="tx1"/>
                </a:solidFill>
                <a:latin typeface="NTPreCursivefk" panose="03000400000000000000" pitchFamily="66" charset="0"/>
              </a:rPr>
              <a:t>R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esearch, </a:t>
            </a:r>
            <a:r>
              <a:rPr lang="en-GB" sz="1400" dirty="0">
                <a:solidFill>
                  <a:schemeClr val="tx1"/>
                </a:solidFill>
                <a:latin typeface="NTPreCursivefk" panose="03000400000000000000" pitchFamily="66" charset="0"/>
              </a:rPr>
              <a:t>i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nvestigate,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experiment, analyse results and present findings. </a:t>
            </a:r>
          </a:p>
          <a:p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Light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find out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are light sources?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do we see things?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does light travel?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can we use mirrors to see round corners?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Can we bend light – if so, what happens?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Investigating colour.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Investigating shadows.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72849" y="65446"/>
            <a:ext cx="2143777" cy="329320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</a:t>
            </a:r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1</a:t>
            </a:r>
            <a:endParaRPr lang="en-GB" u="sng" dirty="0" smtClean="0">
              <a:solidFill>
                <a:srgbClr val="00B050"/>
              </a:solidFill>
              <a:latin typeface="NTPreCursivefk" panose="03000400000000000000" pitchFamily="66" charset="0"/>
            </a:endParaRPr>
          </a:p>
          <a:p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Animals including Humans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find out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circulatory system – the heart, blood vessels and blood.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Recognise the impact of diet, exercise, drugs and lifestyle on the way our bodies function.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nutrients are transported through our body.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1720" y="4865543"/>
            <a:ext cx="1648782" cy="193899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6">
                    <a:lumMod val="50000"/>
                  </a:schemeClr>
                </a:solidFill>
                <a:latin typeface="NTPreCursivefk" panose="03000400000000000000" pitchFamily="66" charset="0"/>
              </a:rPr>
              <a:t>Geography</a:t>
            </a:r>
          </a:p>
          <a:p>
            <a:pPr algn="ctr"/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Rivers</a:t>
            </a:r>
            <a:endParaRPr lang="en-GB" u="sng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The water cycle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Rivers around the world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The stages and features of a river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Human impact on rivers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How does flooding affect communities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?</a:t>
            </a:r>
            <a:endParaRPr lang="en-GB" sz="1200" dirty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886" y="3619048"/>
            <a:ext cx="1861818" cy="249299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7030A0"/>
                </a:solidFill>
                <a:latin typeface="NTPreCursivefk" panose="03000400000000000000" pitchFamily="66" charset="0"/>
              </a:rPr>
              <a:t>History</a:t>
            </a:r>
          </a:p>
          <a:p>
            <a:pPr algn="ctr"/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Ancient Egypt</a:t>
            </a:r>
            <a:endParaRPr lang="en-GB" u="sng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When did the Ancient Egyptians rule?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can we tell about Ancient Egypt from objects that have survived?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was life like in Ancient Egypt?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did the Ancient Egyptians believe about gods and life after death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?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19758" y="4114730"/>
            <a:ext cx="1496934" cy="270843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Art</a:t>
            </a:r>
          </a:p>
          <a:p>
            <a:pPr algn="ctr"/>
            <a:r>
              <a:rPr lang="en-GB" sz="1600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Digital </a:t>
            </a:r>
            <a:r>
              <a:rPr lang="en-GB" sz="1600" u="sng" dirty="0">
                <a:solidFill>
                  <a:schemeClr val="tx1"/>
                </a:solidFill>
                <a:latin typeface="NTPreCursivefk" panose="03000400000000000000" pitchFamily="66" charset="0"/>
              </a:rPr>
              <a:t>M</a:t>
            </a:r>
            <a:r>
              <a:rPr lang="en-GB" sz="1600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edia Egyptian Portraits</a:t>
            </a:r>
            <a:endParaRPr lang="en-GB" sz="16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Investigate Egyptian artwork.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Hieroglyphics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Explore patterns used in Egyptian art.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Use digital media and sketch book work to create a collage in the style of Egyptian art.  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13622" y="2857065"/>
            <a:ext cx="972050" cy="1107996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F0"/>
                </a:solidFill>
                <a:latin typeface="NTPreCursivefk" panose="03000400000000000000" pitchFamily="66" charset="0"/>
              </a:rPr>
              <a:t>P.E</a:t>
            </a:r>
            <a:endParaRPr lang="en-GB" dirty="0" smtClean="0">
              <a:solidFill>
                <a:srgbClr val="00B0F0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Netball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Football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Hockey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Tag Rugby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87934" y="2009458"/>
            <a:ext cx="1012108" cy="64633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3">
                    <a:lumMod val="75000"/>
                  </a:schemeClr>
                </a:solidFill>
                <a:latin typeface="NTPreCursivefk" panose="03000400000000000000" pitchFamily="66" charset="0"/>
              </a:rPr>
              <a:t>Spanish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Numbers to 40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time is it?</a:t>
            </a:r>
            <a:endParaRPr lang="en-GB" sz="9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179" y="55076"/>
            <a:ext cx="852245" cy="1311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777299" y="3930064"/>
            <a:ext cx="1481068" cy="26776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DT</a:t>
            </a:r>
          </a:p>
          <a:p>
            <a:pPr algn="ctr"/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Food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Research foods available to both ancient Egyptians and modern Egyptians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Try some foods and give opinions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Research healthy recipes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Design and create a dish for an Egyptian banquet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Evaluate your work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08104" y="2409141"/>
            <a:ext cx="1296144" cy="1661993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7030A0"/>
                </a:solidFill>
                <a:latin typeface="NTPreCursivefk" panose="03000400000000000000" pitchFamily="66" charset="0"/>
              </a:rPr>
              <a:t>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Why </a:t>
            </a: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is the Torah so important to Jewish 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people?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For </a:t>
            </a: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Christians, what kind of king was Jesus? 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886" y="2079246"/>
            <a:ext cx="2320334" cy="1292662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6"/>
                </a:solidFill>
                <a:latin typeface="NTPreCursivefk" panose="03000400000000000000" pitchFamily="66" charset="0"/>
              </a:rPr>
              <a:t>Music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W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here did the ukulele originate?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Parts of</a:t>
            </a: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 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ukulele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Chords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Learning songs for a virtual performance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42222" y="2814645"/>
            <a:ext cx="1880957" cy="101566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bg1">
                    <a:lumMod val="50000"/>
                  </a:schemeClr>
                </a:solidFill>
                <a:latin typeface="NTPreCursivefk" panose="03000400000000000000" pitchFamily="66" charset="0"/>
              </a:rPr>
              <a:t>Computing</a:t>
            </a:r>
            <a:endParaRPr lang="en-GB" dirty="0" smtClean="0">
              <a:solidFill>
                <a:schemeClr val="bg1">
                  <a:lumMod val="50000"/>
                </a:schemeClr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Getting to know Google Classrooms – Collecting and communicating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Typing Club</a:t>
            </a:r>
            <a:endParaRPr lang="en-GB" sz="105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359" y="82761"/>
            <a:ext cx="706504" cy="108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2" r="17169"/>
          <a:stretch/>
        </p:blipFill>
        <p:spPr bwMode="auto">
          <a:xfrm>
            <a:off x="5772177" y="1045719"/>
            <a:ext cx="816047" cy="126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342746" y="3191400"/>
            <a:ext cx="1074003" cy="738664"/>
          </a:xfrm>
          <a:prstGeom prst="rect">
            <a:avLst/>
          </a:prstGeom>
          <a:ln>
            <a:solidFill>
              <a:srgbClr val="EA06C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EA06C9"/>
                </a:solidFill>
                <a:latin typeface="NTPreCursivefk" panose="03000400000000000000" pitchFamily="66" charset="0"/>
              </a:rPr>
              <a:t>P</a:t>
            </a:r>
            <a:r>
              <a:rPr lang="en-GB" u="sng" dirty="0" smtClean="0">
                <a:solidFill>
                  <a:srgbClr val="EA06C9"/>
                </a:solidFill>
                <a:latin typeface="NTPreCursivefk" panose="03000400000000000000" pitchFamily="66" charset="0"/>
              </a:rPr>
              <a:t>SHE</a:t>
            </a:r>
            <a:endParaRPr lang="en-GB" dirty="0" smtClean="0">
              <a:solidFill>
                <a:srgbClr val="EA06C9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Health and Well-being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26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422</Words>
  <Application>Microsoft Office PowerPoint</Application>
  <PresentationFormat>On-screen Show (4:3)</PresentationFormat>
  <Paragraphs>77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Razorbills  Autumn 2020</vt:lpstr>
    </vt:vector>
  </TitlesOfParts>
  <Company>LANDEWEDNACK COMMUNITY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</dc:title>
  <dc:creator>Alex Wells</dc:creator>
  <cp:lastModifiedBy>Alex Wells</cp:lastModifiedBy>
  <cp:revision>15</cp:revision>
  <cp:lastPrinted>2019-09-26T17:33:01Z</cp:lastPrinted>
  <dcterms:created xsi:type="dcterms:W3CDTF">2019-09-26T16:41:23Z</dcterms:created>
  <dcterms:modified xsi:type="dcterms:W3CDTF">2020-09-04T09:41:34Z</dcterms:modified>
</cp:coreProperties>
</file>