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0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1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76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05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0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2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80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E62C-C974-46FF-85FE-E35B7AF56E11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6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3199" y="41512"/>
            <a:ext cx="2234382" cy="27699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Maths</a:t>
            </a:r>
            <a:endParaRPr lang="en-GB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Numbers to 10 – counting, reading, writing, comparing and ordering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Learning number bonds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Addition and subtraction within 10 and then 20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Investigating length and height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Collect data about ourselves and display in bar charts and pictograms</a:t>
            </a:r>
            <a:endParaRPr lang="en-GB" sz="1200" dirty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285750" indent="-285750">
              <a:buFont typeface="Arial" charset="0"/>
              <a:buChar char="•"/>
            </a:pP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6582" y="67981"/>
            <a:ext cx="2844745" cy="2031325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rgbClr val="FFC000"/>
                </a:solidFill>
                <a:latin typeface="NTPreCursivefk" panose="03000400000000000000" pitchFamily="66" charset="0"/>
              </a:rPr>
              <a:t>English</a:t>
            </a:r>
            <a:endParaRPr lang="en-GB" sz="1600" dirty="0">
              <a:solidFill>
                <a:srgbClr val="FFC000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be reading and learning a range of Nursery Rhymes and then </a:t>
            </a:r>
            <a:r>
              <a:rPr lang="en-GB" sz="1100" dirty="0" smtClean="0">
                <a:latin typeface="NTPreCursivef" panose="03000400000000000000" pitchFamily="66" charset="0"/>
              </a:rPr>
              <a:t>making our </a:t>
            </a:r>
            <a:r>
              <a:rPr lang="en-GB" sz="1100" dirty="0">
                <a:latin typeface="NTPreCursivef" panose="03000400000000000000" pitchFamily="66" charset="0"/>
              </a:rPr>
              <a:t>own </a:t>
            </a:r>
            <a:r>
              <a:rPr lang="en-GB" sz="1100" dirty="0" smtClean="0">
                <a:latin typeface="NTPreCursivef" panose="03000400000000000000" pitchFamily="66" charset="0"/>
              </a:rPr>
              <a:t>rhymes and </a:t>
            </a:r>
            <a:r>
              <a:rPr lang="en-GB" sz="1100" dirty="0">
                <a:latin typeface="NTPreCursivef" panose="03000400000000000000" pitchFamily="66" charset="0"/>
              </a:rPr>
              <a:t>simple verses</a:t>
            </a:r>
            <a:endParaRPr lang="en-GB" sz="1100" dirty="0" smtClean="0">
              <a:solidFill>
                <a:schemeClr val="tx1"/>
              </a:solidFill>
              <a:latin typeface="NTPreCursivef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Using the book ‘The </a:t>
            </a:r>
            <a:r>
              <a:rPr lang="en-GB" sz="1100" dirty="0" err="1" smtClean="0">
                <a:solidFill>
                  <a:schemeClr val="tx1"/>
                </a:solidFill>
                <a:latin typeface="NTPreCursivefk" panose="03000400000000000000" pitchFamily="66" charset="0"/>
              </a:rPr>
              <a:t>Cloudspotter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’ we shall explore what friendship means and share ideas about making friends</a:t>
            </a:r>
          </a:p>
          <a:p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be learning the spelling, punctuation, and grammar that relates to these particular genres.</a:t>
            </a:r>
          </a:p>
          <a:p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continue developing our phonic knowledge with daily phonics lessons.</a:t>
            </a:r>
            <a:endParaRPr lang="en-GB" sz="1100" dirty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16605" y="40008"/>
            <a:ext cx="2088232" cy="243528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latin typeface="NTPreCursivef" panose="03000400000000000000" pitchFamily="66" charset="0"/>
              </a:rPr>
              <a:t>Our changing </a:t>
            </a:r>
            <a:r>
              <a:rPr lang="en-GB" dirty="0" smtClean="0">
                <a:latin typeface="NTPreCursivef" panose="03000400000000000000" pitchFamily="66" charset="0"/>
              </a:rPr>
              <a:t>Seasons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NTPreCursivef" panose="03000400000000000000" pitchFamily="66" charset="0"/>
              </a:rPr>
              <a:t>Find </a:t>
            </a:r>
            <a:r>
              <a:rPr lang="en-GB" sz="1100" dirty="0">
                <a:latin typeface="NTPreCursivef" panose="03000400000000000000" pitchFamily="66" charset="0"/>
              </a:rPr>
              <a:t>out about what happens to plants and animals in </a:t>
            </a:r>
            <a:r>
              <a:rPr lang="en-GB" sz="1100" dirty="0" smtClean="0">
                <a:latin typeface="NTPreCursivef" panose="03000400000000000000" pitchFamily="66" charset="0"/>
              </a:rPr>
              <a:t>Autumn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NTPreCursivef" panose="03000400000000000000" pitchFamily="66" charset="0"/>
              </a:rPr>
              <a:t>Explore </a:t>
            </a:r>
            <a:r>
              <a:rPr lang="en-GB" sz="1100" dirty="0">
                <a:latin typeface="NTPreCursivef" panose="03000400000000000000" pitchFamily="66" charset="0"/>
              </a:rPr>
              <a:t>our local area for signs of </a:t>
            </a:r>
            <a:r>
              <a:rPr lang="en-GB" sz="1100" dirty="0" smtClean="0">
                <a:latin typeface="NTPreCursivef" panose="03000400000000000000" pitchFamily="66" charset="0"/>
              </a:rPr>
              <a:t>Autumn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NTPreCursivef" panose="03000400000000000000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Talk about and describe the changes. Write about our findings and experiences</a:t>
            </a:r>
            <a:endParaRPr lang="en-GB" sz="1100" dirty="0">
              <a:latin typeface="NTPreCursivef" panose="03000400000000000000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43314" y="2592099"/>
            <a:ext cx="2234815" cy="29728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2</a:t>
            </a:r>
          </a:p>
          <a:p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Animals including Humans </a:t>
            </a:r>
          </a:p>
          <a:p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find out about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100" dirty="0">
                <a:latin typeface="NTPreCursivef" panose="03000400000000000000" pitchFamily="66" charset="0"/>
              </a:rPr>
              <a:t>How </a:t>
            </a:r>
            <a:r>
              <a:rPr lang="en-GB" sz="1100" dirty="0" smtClean="0">
                <a:latin typeface="NTPreCursivef" panose="03000400000000000000" pitchFamily="66" charset="0"/>
              </a:rPr>
              <a:t>we have changed </a:t>
            </a:r>
            <a:r>
              <a:rPr lang="en-GB" sz="1100" dirty="0">
                <a:latin typeface="NTPreCursivef" panose="03000400000000000000" pitchFamily="66" charset="0"/>
              </a:rPr>
              <a:t>since we were </a:t>
            </a:r>
            <a:r>
              <a:rPr lang="en-GB" sz="1100" dirty="0" smtClean="0">
                <a:latin typeface="NTPreCursivef" panose="03000400000000000000" pitchFamily="66" charset="0"/>
              </a:rPr>
              <a:t>babies</a:t>
            </a:r>
            <a:endParaRPr lang="en-GB" sz="1100" dirty="0">
              <a:latin typeface="NTPreCursivef" panose="03000400000000000000" pitchFamily="66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1100" dirty="0" smtClean="0">
                <a:latin typeface="NTPreCursivef" panose="03000400000000000000" pitchFamily="66" charset="0"/>
              </a:rPr>
              <a:t>Ways of exploring </a:t>
            </a:r>
            <a:r>
              <a:rPr lang="en-GB" sz="1100" dirty="0">
                <a:latin typeface="NTPreCursivef" panose="03000400000000000000" pitchFamily="66" charset="0"/>
              </a:rPr>
              <a:t>and </a:t>
            </a:r>
            <a:r>
              <a:rPr lang="en-GB" sz="1100" dirty="0" smtClean="0">
                <a:latin typeface="NTPreCursivef" panose="03000400000000000000" pitchFamily="66" charset="0"/>
              </a:rPr>
              <a:t>comparing </a:t>
            </a:r>
            <a:r>
              <a:rPr lang="en-GB" sz="1100" dirty="0">
                <a:latin typeface="NTPreCursivef" panose="03000400000000000000" pitchFamily="66" charset="0"/>
              </a:rPr>
              <a:t>the differences.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100" dirty="0">
                <a:latin typeface="NTPreCursivef" panose="03000400000000000000" pitchFamily="66" charset="0"/>
              </a:rPr>
              <a:t> ‘</a:t>
            </a:r>
            <a:r>
              <a:rPr lang="en-GB" sz="1100" dirty="0" smtClean="0">
                <a:latin typeface="NTPreCursivef" panose="03000400000000000000" pitchFamily="66" charset="0"/>
              </a:rPr>
              <a:t>Interviewing’ </a:t>
            </a:r>
            <a:r>
              <a:rPr lang="en-GB" sz="1100" dirty="0">
                <a:latin typeface="NTPreCursivef" panose="03000400000000000000" pitchFamily="66" charset="0"/>
              </a:rPr>
              <a:t>a baby and her </a:t>
            </a:r>
            <a:r>
              <a:rPr lang="en-GB" sz="1100" dirty="0" smtClean="0">
                <a:latin typeface="NTPreCursivef" panose="03000400000000000000" pitchFamily="66" charset="0"/>
              </a:rPr>
              <a:t>parent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100" dirty="0" smtClean="0">
                <a:latin typeface="NTPreCursivef" panose="03000400000000000000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 our findings through writing sentences, labels and captions</a:t>
            </a:r>
            <a:endParaRPr lang="en-GB" sz="1100" dirty="0">
              <a:latin typeface="NTPreCursivef" panose="03000400000000000000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629" y="3527199"/>
            <a:ext cx="1767040" cy="2123658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6">
                    <a:lumMod val="50000"/>
                  </a:schemeClr>
                </a:solidFill>
                <a:latin typeface="NTPreCursivefk" panose="03000400000000000000" pitchFamily="66" charset="0"/>
              </a:rPr>
              <a:t>Geography</a:t>
            </a:r>
            <a:endParaRPr lang="en-GB" dirty="0" smtClean="0">
              <a:solidFill>
                <a:schemeClr val="accent6">
                  <a:lumMod val="50000"/>
                </a:schemeClr>
              </a:solidFill>
              <a:latin typeface="NTPreCursivefk" panose="03000400000000000000" pitchFamily="66" charset="0"/>
            </a:endParaRPr>
          </a:p>
          <a:p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Our Local Area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Where do we live?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do all the words in our address mean?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Learn to write our addresses and send a postcard home.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Visit our local area both the built and natural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25523" y="3521640"/>
            <a:ext cx="1767040" cy="2031325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7030A0"/>
                </a:solidFill>
                <a:latin typeface="NTPreCursivefk" panose="03000400000000000000" pitchFamily="66" charset="0"/>
              </a:rPr>
              <a:t>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do we celebrate with our family?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do we celebrate special times?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Why do communities celebrate Harvest Festival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Museum workshop.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Why do </a:t>
            </a:r>
            <a:r>
              <a:rPr lang="en-GB" sz="1200" dirty="0" err="1" smtClean="0">
                <a:solidFill>
                  <a:schemeClr val="tx1"/>
                </a:solidFill>
                <a:latin typeface="NTPreCursivefk" panose="03000400000000000000" pitchFamily="66" charset="0"/>
              </a:rPr>
              <a:t>Hindhu’s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 celebrate Diwali?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83985" y="4612599"/>
            <a:ext cx="2885245" cy="12926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Art and DT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Using a variety of media, create a collage of autumn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Observe closely and paint portraits of each other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Family portraits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50546" y="5712413"/>
            <a:ext cx="2827583" cy="104644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F0"/>
                </a:solidFill>
                <a:latin typeface="NTPreCursivefk" panose="03000400000000000000" pitchFamily="66" charset="0"/>
              </a:rPr>
              <a:t>P.E</a:t>
            </a:r>
            <a:endParaRPr lang="en-GB" sz="1200" dirty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Sport for More with Jamie and Dan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Multi skills to develop our agility, balance and co-ordination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Dance and expressive movement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424" y="116631"/>
            <a:ext cx="1541832" cy="1978631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2" y="2156817"/>
            <a:ext cx="6635561" cy="1364823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061016" y="6045650"/>
            <a:ext cx="3944266" cy="55399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bg2">
                    <a:lumMod val="50000"/>
                  </a:schemeClr>
                </a:solidFill>
                <a:latin typeface="NTPreCursivefk" panose="03000400000000000000" pitchFamily="66" charset="0"/>
              </a:rPr>
              <a:t>Outdoor Learning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Forest school with Miss Holden and Mrs </a:t>
            </a:r>
            <a:r>
              <a:rPr lang="en-GB" sz="1200" dirty="0" err="1" smtClean="0">
                <a:solidFill>
                  <a:schemeClr val="tx1"/>
                </a:solidFill>
                <a:latin typeface="NTPreCursivefk" panose="03000400000000000000" pitchFamily="66" charset="0"/>
              </a:rPr>
              <a:t>Humby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51020" y="3521640"/>
            <a:ext cx="2827583" cy="104644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PSHE</a:t>
            </a:r>
            <a:endParaRPr lang="en-GB" sz="1200" dirty="0">
              <a:solidFill>
                <a:srgbClr val="00B050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are our Diamond Rules and why do we have them?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does friendship mean to us?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9282" y="5650857"/>
            <a:ext cx="1653733" cy="110799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C000"/>
                </a:solidFill>
                <a:latin typeface="NTPreCursivefk" panose="03000400000000000000" pitchFamily="66" charset="0"/>
              </a:rPr>
              <a:t>Music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sounds can we hear?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sounds can we make?</a:t>
            </a:r>
          </a:p>
        </p:txBody>
      </p:sp>
    </p:spTree>
    <p:extLst>
      <p:ext uri="{BB962C8B-B14F-4D97-AF65-F5344CB8AC3E}">
        <p14:creationId xmlns:p14="http://schemas.microsoft.com/office/powerpoint/2010/main" val="318126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351</Words>
  <Application>Microsoft Office PowerPoint</Application>
  <PresentationFormat>On-screen Show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LANDEWEDNACK COMMUNITY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</dc:title>
  <dc:creator>Alex Wells</dc:creator>
  <cp:lastModifiedBy>Secretary2</cp:lastModifiedBy>
  <cp:revision>19</cp:revision>
  <cp:lastPrinted>2019-09-27T14:58:13Z</cp:lastPrinted>
  <dcterms:created xsi:type="dcterms:W3CDTF">2019-09-26T16:41:23Z</dcterms:created>
  <dcterms:modified xsi:type="dcterms:W3CDTF">2019-09-30T10:16:51Z</dcterms:modified>
</cp:coreProperties>
</file>