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E62C-C974-46FF-85FE-E35B7AF56E11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6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01" y="243053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992" y="2996952"/>
            <a:ext cx="1728192" cy="1470025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NTPreCursivefk" panose="03000400000000000000" pitchFamily="66" charset="0"/>
              </a:rPr>
              <a:t>Egypt</a:t>
            </a:r>
            <a:endParaRPr lang="en-GB" sz="6000" b="1" dirty="0">
              <a:latin typeface="NT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62" y="116632"/>
            <a:ext cx="2234382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Maths</a:t>
            </a:r>
            <a:endParaRPr lang="en-GB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Place value – numbers up to 10 million including numbers with 3 decimal places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Addition, subtraction, multiplication and division.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Shape and angles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Measures on Friday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Fractions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3622" y="47721"/>
            <a:ext cx="2844745" cy="203132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English</a:t>
            </a:r>
            <a:endParaRPr lang="en-GB" sz="1600" dirty="0">
              <a:solidFill>
                <a:srgbClr val="FFC000"/>
              </a:solidFill>
              <a:latin typeface="NTPreCursivefk" panose="03000400000000000000" pitchFamily="66" charset="0"/>
            </a:endParaRP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reading Secrets of a Sun King by Emma Carroll.  Through this book we will explore: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Historical fiction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Stories that raise issues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Letters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Instructions and explanations,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Recounts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learning the Spelling, punctuation, and grammar that relates to these particular genres.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Poetry on Friday</a:t>
            </a:r>
            <a:endParaRPr lang="en-GB" sz="1100" dirty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5628"/>
            <a:ext cx="1341991" cy="205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8" y="2430532"/>
            <a:ext cx="2952328" cy="12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07"/>
          <a:stretch/>
        </p:blipFill>
        <p:spPr bwMode="auto">
          <a:xfrm>
            <a:off x="5672776" y="2388632"/>
            <a:ext cx="1076514" cy="15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76256" y="55076"/>
            <a:ext cx="2267744" cy="344709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1</a:t>
            </a:r>
          </a:p>
          <a:p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R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esearch, </a:t>
            </a:r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nvestigate,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experiment, analyse results and present findings. 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Light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light sources?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 we see things?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does light travel?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can we use mirrors to see round corners?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Can we bend light – if so, what happens?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colour.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shadows.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62" y="366812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An Egyptian workshop at the Royal Cornwall Museum.</a:t>
            </a:r>
            <a:endParaRPr lang="en-GB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12710" y="4068234"/>
            <a:ext cx="1163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RE – A visit to Truro Cathedral to find out about the importance of the building to people in Cornwall.  </a:t>
            </a:r>
          </a:p>
          <a:p>
            <a:endParaRPr lang="en-GB" sz="1000" dirty="0" smtClean="0"/>
          </a:p>
          <a:p>
            <a:r>
              <a:rPr lang="en-GB" sz="1000" dirty="0" smtClean="0"/>
              <a:t>We will also be finding out about People of God - Moses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909185" y="3486312"/>
            <a:ext cx="2234815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2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Animals including Humans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circulatory system – the heart, blood vessels and blood.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Recognise the impact of diet, exercise, drugs and lifestyle on the way our bodies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nutrients are transported through our body.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518" y="4170782"/>
            <a:ext cx="1767040" cy="258532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>
                    <a:lumMod val="50000"/>
                  </a:schemeClr>
                </a:solidFill>
                <a:latin typeface="NTPreCursivefk" panose="03000400000000000000" pitchFamily="66" charset="0"/>
              </a:rPr>
              <a:t>Geography</a:t>
            </a:r>
            <a:endParaRPr lang="en-GB" dirty="0" smtClean="0">
              <a:solidFill>
                <a:schemeClr val="accent6">
                  <a:lumMod val="50000"/>
                </a:schemeClr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Locate continents, the equator, the northern and southern hemispheres, the tropics.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Identify climate zones and look for patterns.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Locate Egypt on a word map.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Investigate the natural and man-made features of Egypt.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River Nile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55150" y="4184994"/>
            <a:ext cx="1767040" cy="258532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History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When did the Ancient Egyptians rule?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can we tell about Ancient Egypt from objects that have survived?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was life like in Ancient Egypt?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did the Ancient Egyptians believe about gods and life after death?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Museum workshop.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8496" y="4184993"/>
            <a:ext cx="1767040" cy="258532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Art and DT</a:t>
            </a:r>
            <a:endParaRPr lang="en-GB" dirty="0" smtClean="0">
              <a:solidFill>
                <a:srgbClr val="FF000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Colour wheel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Mixing colours including tints, tones and shades.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Using colour and line to create Optical </a:t>
            </a: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llusion 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Painting an Egyptian landscape.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Explore Ancient Egypt through sculpture and collage – Researching, designing, making and evaluating the process.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51519" y="5859263"/>
            <a:ext cx="854560" cy="92333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F0"/>
                </a:solidFill>
                <a:latin typeface="NTPreCursivefk" panose="03000400000000000000" pitchFamily="66" charset="0"/>
              </a:rPr>
              <a:t>P.E</a:t>
            </a:r>
            <a:endParaRPr lang="en-GB" dirty="0" smtClean="0">
              <a:solidFill>
                <a:srgbClr val="00B0F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Gym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61494" y="2007381"/>
            <a:ext cx="1152128" cy="36933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3">
                    <a:lumMod val="75000"/>
                  </a:schemeClr>
                </a:solidFill>
                <a:latin typeface="NTPreCursivefk" panose="03000400000000000000" pitchFamily="66" charset="0"/>
              </a:rPr>
              <a:t>Spanish</a:t>
            </a:r>
            <a:endParaRPr lang="en-GB" dirty="0" smtClean="0">
              <a:solidFill>
                <a:schemeClr val="accent3">
                  <a:lumMod val="75000"/>
                </a:schemeClr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6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381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Egypt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</dc:title>
  <dc:creator>Alex Wells</dc:creator>
  <cp:lastModifiedBy>Alex Wells</cp:lastModifiedBy>
  <cp:revision>6</cp:revision>
  <dcterms:created xsi:type="dcterms:W3CDTF">2019-09-26T16:41:23Z</dcterms:created>
  <dcterms:modified xsi:type="dcterms:W3CDTF">2019-09-26T17:32:18Z</dcterms:modified>
</cp:coreProperties>
</file>