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0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CF7E3-1E19-4C4B-8E07-AB2A8E9FF71C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3875D-2C9E-46EF-869C-55163F8F4D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07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3875D-2C9E-46EF-869C-55163F8F4DB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95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1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6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5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0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80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E62C-C974-46FF-85FE-E35B7AF56E11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6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9346" y="370547"/>
            <a:ext cx="2343965" cy="1332949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latin typeface="NTPreCursivefk" panose="03000400000000000000" pitchFamily="66" charset="0"/>
              </a:rPr>
              <a:t>Razorbills </a:t>
            </a:r>
            <a:br>
              <a:rPr lang="en-GB" sz="2800" b="1" dirty="0" smtClean="0">
                <a:latin typeface="NTPreCursivefk" panose="03000400000000000000" pitchFamily="66" charset="0"/>
              </a:rPr>
            </a:br>
            <a:r>
              <a:rPr lang="en-GB" sz="2800" b="1" dirty="0" smtClean="0">
                <a:latin typeface="NTPreCursivefk" panose="03000400000000000000" pitchFamily="66" charset="0"/>
              </a:rPr>
              <a:t>Spring 2021</a:t>
            </a:r>
            <a:endParaRPr lang="en-GB" sz="2800" b="1" dirty="0">
              <a:latin typeface="NTPreCursivefk" panose="0300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62" y="116632"/>
            <a:ext cx="2234382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Maths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Fractions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Decimals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Percentages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Geometry – Position and direction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Algebra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Ratio and proportion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0443" y="1802433"/>
            <a:ext cx="4174602" cy="2400657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C000"/>
                </a:solidFill>
                <a:latin typeface="NTPreCursivefk" panose="03000400000000000000" pitchFamily="66" charset="0"/>
              </a:rPr>
              <a:t>English</a:t>
            </a:r>
            <a:endParaRPr lang="en-GB" dirty="0">
              <a:solidFill>
                <a:srgbClr val="FFC00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Non-Chronological </a:t>
            </a:r>
            <a:r>
              <a:rPr lang="en-GB" sz="1100" dirty="0">
                <a:solidFill>
                  <a:schemeClr val="tx1"/>
                </a:solidFill>
                <a:latin typeface="NTPreCursivefk" panose="03000400000000000000" pitchFamily="66" charset="0"/>
              </a:rPr>
              <a:t>report – research on North America, collect notes and produce a well written page to go in a class book all about North America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Narrative Poems – Explore examples of narrative poetry. Perform a narrative poem.  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Get to know the structure, punctuation, rhythm, rhyme and figurative language in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 “The Highwayman” by Alfred Noyes and use it as inspiration to write your own narrative poem based on “The Tale of the Three Brothers”.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Play Script –Explore the theatre in Shakespeare’s day. Identify and understand the meaning behind some of Shakespeare’s language. Read </a:t>
            </a:r>
            <a:r>
              <a:rPr lang="en-GB" sz="1100" dirty="0">
                <a:solidFill>
                  <a:schemeClr val="tx1"/>
                </a:solidFill>
                <a:latin typeface="NTPreCursivefk" panose="03000400000000000000" pitchFamily="66" charset="0"/>
              </a:rPr>
              <a:t>and understand the story of Hamlet. </a:t>
            </a: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Role play.  Study how a play script is set out.  Produce a section of Hamlet as a play script, complete with stage directions.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News Report – Study the structure and language of a news report and produce a news report to explain the story of Hamlet.</a:t>
            </a:r>
            <a:endParaRPr lang="en-GB" sz="11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04249" y="3040304"/>
            <a:ext cx="2232249" cy="369331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2</a:t>
            </a:r>
          </a:p>
          <a:p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R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esearch, </a:t>
            </a:r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i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nvestigate,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experiment, analyse results and present findings. </a:t>
            </a:r>
          </a:p>
          <a:p>
            <a:r>
              <a:rPr lang="en-GB" sz="1600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Evolution and inheritance</a:t>
            </a:r>
            <a:endParaRPr lang="en-GB" sz="1600" u="sng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has life on earth evolved from the beginning? How do we know?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are characteristics passed on from parent to offspring? What is selective breeding?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Mutations and adaptations. How have certain animals adapted to their environment?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Research famous scientists: Alfred Wallace, Charles Darwin and Mary </a:t>
            </a:r>
            <a:r>
              <a:rPr lang="en-GB" sz="1200" dirty="0" err="1" smtClean="0">
                <a:solidFill>
                  <a:schemeClr val="tx1"/>
                </a:solidFill>
                <a:latin typeface="NTPreCursivefk" panose="03000400000000000000" pitchFamily="66" charset="0"/>
              </a:rPr>
              <a:t>Anning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.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04249" y="65446"/>
            <a:ext cx="2212378" cy="298543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1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NTPreCursivefk" panose="03000400000000000000" pitchFamily="66" charset="0"/>
              </a:rPr>
              <a:t>Research, investigate, </a:t>
            </a:r>
          </a:p>
          <a:p>
            <a:pPr lvl="0"/>
            <a:r>
              <a:rPr lang="en-GB" sz="1400" dirty="0">
                <a:solidFill>
                  <a:prstClr val="black"/>
                </a:solidFill>
                <a:latin typeface="NTPreCursivefk" panose="03000400000000000000" pitchFamily="66" charset="0"/>
              </a:rPr>
              <a:t>experiment, analyse results and present findings. </a:t>
            </a: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Electricity</a:t>
            </a:r>
            <a:endParaRPr lang="en-GB" u="sng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is static electricity?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the different components in a circuit?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circuit diagrams?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insulators and conductors?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happens in a circuit when we change the components?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50506" y="4261581"/>
            <a:ext cx="1451059" cy="2492990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6">
                    <a:lumMod val="50000"/>
                  </a:schemeClr>
                </a:solidFill>
                <a:latin typeface="NTPreCursivefk" panose="03000400000000000000" pitchFamily="66" charset="0"/>
              </a:rPr>
              <a:t>Geography</a:t>
            </a:r>
          </a:p>
          <a:p>
            <a:pPr algn="ctr"/>
            <a:r>
              <a:rPr lang="en-GB" sz="1600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North America</a:t>
            </a:r>
            <a:endParaRPr lang="en-GB" sz="1600" u="sng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Where is North America and what is it like there?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Locate some of the United States of America.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the Rockies like?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Comparing New York to The Lizard.</a:t>
            </a:r>
            <a:endParaRPr lang="en-GB" sz="1200" dirty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62" y="4316854"/>
            <a:ext cx="1861818" cy="2277547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7030A0"/>
                </a:solidFill>
                <a:latin typeface="NTPreCursivefk" panose="03000400000000000000" pitchFamily="66" charset="0"/>
              </a:rPr>
              <a:t>History</a:t>
            </a:r>
          </a:p>
          <a:p>
            <a:pPr algn="ctr"/>
            <a:r>
              <a:rPr lang="en-GB" sz="1600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Romans in Britain</a:t>
            </a:r>
            <a:endParaRPr lang="en-GB" sz="1600" u="sng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did the Roman Empire become so powerful?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Who was Julius Caesar?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When and why did the Romans invade Britain?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kind of a person could join the Roman army?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Who was Boudicca and why do we remember her?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49504" y="4249380"/>
            <a:ext cx="1496934" cy="252376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Art</a:t>
            </a:r>
          </a:p>
          <a:p>
            <a:pPr algn="ctr"/>
            <a:r>
              <a:rPr lang="en-GB" sz="1600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North American Landscapes</a:t>
            </a:r>
            <a:endParaRPr lang="en-GB" sz="16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Study the artwork of Ted Harrison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Research North American natural features.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Produce a North American landscape piece in the style of Ted Harrison.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46076" y="114023"/>
            <a:ext cx="1017938" cy="738664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F0"/>
                </a:solidFill>
                <a:latin typeface="NTPreCursivefk" panose="03000400000000000000" pitchFamily="66" charset="0"/>
              </a:rPr>
              <a:t>P.E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Basketball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Running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63927" y="114023"/>
            <a:ext cx="1012108" cy="507831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3">
                    <a:lumMod val="75000"/>
                  </a:schemeClr>
                </a:solidFill>
                <a:latin typeface="NTPreCursivefk" panose="03000400000000000000" pitchFamily="66" charset="0"/>
              </a:rPr>
              <a:t>Spanish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Clothes</a:t>
            </a:r>
            <a:endParaRPr lang="en-GB" sz="9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4048" y="2393973"/>
            <a:ext cx="1696431" cy="433965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7030A0"/>
                </a:solidFill>
                <a:latin typeface="NTPreCursivefk" panose="03000400000000000000" pitchFamily="66" charset="0"/>
              </a:rPr>
              <a:t>RE</a:t>
            </a: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would Jesus do?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Building firm foundations.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Christian prayer today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Can enemies become friends?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Why be generous?</a:t>
            </a:r>
            <a:endParaRPr lang="en-GB" sz="1200" dirty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algn="ctr"/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Does faith help when life gets tough?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is life like?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questions have you got about what happens when we die?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is Christian teaching about what happens when we die?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Why do some people believe that we live more than once (reincarnation)</a:t>
            </a:r>
          </a:p>
          <a:p>
            <a:pPr marL="171450" indent="-1714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 Christians mark when someone dies?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54238" y="1198608"/>
            <a:ext cx="1872208" cy="92333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6"/>
                </a:solidFill>
                <a:latin typeface="NTPreCursivefk" panose="03000400000000000000" pitchFamily="66" charset="0"/>
              </a:rPr>
              <a:t>Music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Songfest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Learning 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songs for a virtual performance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76035" y="114023"/>
            <a:ext cx="1145886" cy="5309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bg1">
                    <a:lumMod val="50000"/>
                  </a:schemeClr>
                </a:solidFill>
                <a:latin typeface="NTPreCursivefk" panose="03000400000000000000" pitchFamily="66" charset="0"/>
              </a:rPr>
              <a:t>Computing</a:t>
            </a:r>
            <a:endParaRPr lang="en-GB" dirty="0" smtClean="0">
              <a:solidFill>
                <a:schemeClr val="bg1">
                  <a:lumMod val="50000"/>
                </a:schemeClr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Coding</a:t>
            </a:r>
            <a:endParaRPr lang="en-GB" sz="105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90342" y="116632"/>
            <a:ext cx="1074003" cy="1107996"/>
          </a:xfrm>
          <a:prstGeom prst="rect">
            <a:avLst/>
          </a:prstGeom>
          <a:ln>
            <a:solidFill>
              <a:srgbClr val="EA06C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EA06C9"/>
                </a:solidFill>
                <a:latin typeface="NTPreCursivefk" panose="03000400000000000000" pitchFamily="66" charset="0"/>
              </a:rPr>
              <a:t>PSHE</a:t>
            </a:r>
            <a:endParaRPr lang="en-GB" dirty="0" smtClean="0">
              <a:solidFill>
                <a:srgbClr val="EA06C9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Being responsible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Feelings and emotions</a:t>
            </a:r>
            <a:endParaRPr lang="en-GB" sz="1200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582" y="3178897"/>
            <a:ext cx="658466" cy="1011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119" y="1958540"/>
            <a:ext cx="710130" cy="710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841" y="65446"/>
            <a:ext cx="759127" cy="77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760" y="1995451"/>
            <a:ext cx="666488" cy="10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848" y="931142"/>
            <a:ext cx="983035" cy="87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550" y="1362006"/>
            <a:ext cx="795378" cy="596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26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531</Words>
  <Application>Microsoft Office PowerPoint</Application>
  <PresentationFormat>On-screen Show (4:3)</PresentationFormat>
  <Paragraphs>76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Razorbills  Spring 2021</vt:lpstr>
    </vt:vector>
  </TitlesOfParts>
  <Company>LANDEWEDNACK COMMUNITY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</dc:title>
  <dc:creator>Alex Wells</dc:creator>
  <cp:lastModifiedBy>Alex Wells</cp:lastModifiedBy>
  <cp:revision>23</cp:revision>
  <cp:lastPrinted>2019-09-26T17:33:01Z</cp:lastPrinted>
  <dcterms:created xsi:type="dcterms:W3CDTF">2019-09-26T16:41:23Z</dcterms:created>
  <dcterms:modified xsi:type="dcterms:W3CDTF">2021-03-25T15:56:26Z</dcterms:modified>
</cp:coreProperties>
</file>