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4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936960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792a34ac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792a34a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8792a34ac6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8792a34ac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7a104339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7a10433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8605f78b2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8605f78b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09ae06ae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09ae06ae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09ae06ae9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09ae06ae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0a0bcc67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0a0bcc6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latin typeface="Comic Sans MS"/>
                <a:ea typeface="Comic Sans MS"/>
                <a:cs typeface="Comic Sans MS"/>
                <a:sym typeface="Comic Sans MS"/>
              </a:rPr>
              <a:t>You’re the Boss!</a:t>
            </a:r>
            <a:endParaRPr>
              <a:latin typeface="Comic Sans MS"/>
              <a:ea typeface="Comic Sans MS"/>
              <a:cs typeface="Comic Sans MS"/>
              <a:sym typeface="Comic Sans MS"/>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omic Sans MS"/>
                <a:ea typeface="Comic Sans MS"/>
                <a:cs typeface="Comic Sans MS"/>
                <a:sym typeface="Comic Sans MS"/>
              </a:rPr>
              <a:t>It’s up to you. Now it’s your turn to tell me what you think.</a:t>
            </a:r>
            <a:endParaRPr>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ic Sans MS"/>
                <a:ea typeface="Comic Sans MS"/>
                <a:cs typeface="Comic Sans MS"/>
                <a:sym typeface="Comic Sans MS"/>
              </a:rPr>
              <a:t>What are these slides all about?</a:t>
            </a:r>
            <a:endParaRPr>
              <a:latin typeface="Comic Sans MS"/>
              <a:ea typeface="Comic Sans MS"/>
              <a:cs typeface="Comic Sans MS"/>
              <a:sym typeface="Comic Sans MS"/>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500">
                <a:latin typeface="Comic Sans MS"/>
                <a:ea typeface="Comic Sans MS"/>
                <a:cs typeface="Comic Sans MS"/>
                <a:sym typeface="Comic Sans MS"/>
              </a:rPr>
              <a:t>This is a really </a:t>
            </a:r>
            <a:r>
              <a:rPr lang="en" sz="2500" i="1">
                <a:latin typeface="Comic Sans MS"/>
                <a:ea typeface="Comic Sans MS"/>
                <a:cs typeface="Comic Sans MS"/>
                <a:sym typeface="Comic Sans MS"/>
              </a:rPr>
              <a:t>important </a:t>
            </a:r>
            <a:r>
              <a:rPr lang="en" sz="2500">
                <a:latin typeface="Comic Sans MS"/>
                <a:ea typeface="Comic Sans MS"/>
                <a:cs typeface="Comic Sans MS"/>
                <a:sym typeface="Comic Sans MS"/>
              </a:rPr>
              <a:t>group of slides because it’s all about you; what you’ve enjoyed about PSHE, what you’ve learnt and what you’d like to know more about.</a:t>
            </a:r>
            <a:endParaRPr sz="2500">
              <a:latin typeface="Comic Sans MS"/>
              <a:ea typeface="Comic Sans MS"/>
              <a:cs typeface="Comic Sans MS"/>
              <a:sym typeface="Comic Sans MS"/>
            </a:endParaRPr>
          </a:p>
        </p:txBody>
      </p:sp>
      <p:pic>
        <p:nvPicPr>
          <p:cNvPr id="62" name="Google Shape;62;p14"/>
          <p:cNvPicPr preferRelativeResize="0"/>
          <p:nvPr/>
        </p:nvPicPr>
        <p:blipFill>
          <a:blip r:embed="rId3">
            <a:alphaModFix/>
          </a:blip>
          <a:stretch>
            <a:fillRect/>
          </a:stretch>
        </p:blipFill>
        <p:spPr>
          <a:xfrm>
            <a:off x="4449421" y="2453600"/>
            <a:ext cx="2790775" cy="2689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path path="circle">
            <a:fillToRect l="50000" t="50000" r="50000" b="50000"/>
          </a:path>
          <a:tileRect/>
        </a:gradFill>
        <a:effectLst/>
      </p:bgPr>
    </p:bg>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ic Sans MS"/>
                <a:ea typeface="Comic Sans MS"/>
                <a:cs typeface="Comic Sans MS"/>
                <a:sym typeface="Comic Sans MS"/>
              </a:rPr>
              <a:t>So why does this matter? </a:t>
            </a:r>
            <a:endParaRPr>
              <a:latin typeface="Comic Sans MS"/>
              <a:ea typeface="Comic Sans MS"/>
              <a:cs typeface="Comic Sans MS"/>
              <a:sym typeface="Comic Sans MS"/>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latin typeface="Comic Sans MS"/>
                <a:ea typeface="Comic Sans MS"/>
                <a:cs typeface="Comic Sans MS"/>
                <a:sym typeface="Comic Sans MS"/>
              </a:rPr>
              <a:t>This matters, it’s important because </a:t>
            </a:r>
            <a:r>
              <a:rPr lang="en" sz="2400" i="1">
                <a:latin typeface="Comic Sans MS"/>
                <a:ea typeface="Comic Sans MS"/>
                <a:cs typeface="Comic Sans MS"/>
                <a:sym typeface="Comic Sans MS"/>
              </a:rPr>
              <a:t>you</a:t>
            </a:r>
            <a:r>
              <a:rPr lang="en" sz="2400">
                <a:latin typeface="Comic Sans MS"/>
                <a:ea typeface="Comic Sans MS"/>
                <a:cs typeface="Comic Sans MS"/>
                <a:sym typeface="Comic Sans MS"/>
              </a:rPr>
              <a:t> matter and you’re important.</a:t>
            </a:r>
            <a:endParaRPr sz="2400">
              <a:latin typeface="Comic Sans MS"/>
              <a:ea typeface="Comic Sans MS"/>
              <a:cs typeface="Comic Sans MS"/>
              <a:sym typeface="Comic Sans MS"/>
            </a:endParaRPr>
          </a:p>
        </p:txBody>
      </p:sp>
      <p:pic>
        <p:nvPicPr>
          <p:cNvPr id="69" name="Google Shape;69;p15"/>
          <p:cNvPicPr preferRelativeResize="0"/>
          <p:nvPr/>
        </p:nvPicPr>
        <p:blipFill>
          <a:blip r:embed="rId3">
            <a:alphaModFix/>
          </a:blip>
          <a:stretch>
            <a:fillRect/>
          </a:stretch>
        </p:blipFill>
        <p:spPr>
          <a:xfrm>
            <a:off x="2986950" y="1883900"/>
            <a:ext cx="6157051" cy="3321576"/>
          </a:xfrm>
          <a:prstGeom prst="rect">
            <a:avLst/>
          </a:prstGeom>
          <a:noFill/>
          <a:ln>
            <a:noFill/>
          </a:ln>
        </p:spPr>
      </p:pic>
      <p:sp>
        <p:nvSpPr>
          <p:cNvPr id="70" name="Google Shape;70;p15"/>
          <p:cNvSpPr txBox="1"/>
          <p:nvPr/>
        </p:nvSpPr>
        <p:spPr>
          <a:xfrm>
            <a:off x="136325" y="2168950"/>
            <a:ext cx="2702100" cy="250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latin typeface="Comic Sans MS"/>
                <a:ea typeface="Comic Sans MS"/>
                <a:cs typeface="Comic Sans MS"/>
                <a:sym typeface="Comic Sans MS"/>
              </a:rPr>
              <a:t>Razorbills, each one of you and your learning needs are important. This is your life! </a:t>
            </a:r>
            <a:endParaRPr sz="2200">
              <a:latin typeface="Comic Sans MS"/>
              <a:ea typeface="Comic Sans MS"/>
              <a:cs typeface="Comic Sans MS"/>
              <a:sym typeface="Comic Sans MS"/>
            </a:endParaRPr>
          </a:p>
          <a:p>
            <a:pPr marL="0" lvl="0" indent="0" algn="l" rtl="0">
              <a:spcBef>
                <a:spcPts val="0"/>
              </a:spcBef>
              <a:spcAft>
                <a:spcPts val="0"/>
              </a:spcAft>
              <a:buNone/>
            </a:pPr>
            <a:endParaRPr sz="2200">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ic Sans MS"/>
                <a:ea typeface="Comic Sans MS"/>
                <a:cs typeface="Comic Sans MS"/>
                <a:sym typeface="Comic Sans MS"/>
              </a:rPr>
              <a:t>Answer the following question honestly</a:t>
            </a:r>
            <a:endParaRPr>
              <a:latin typeface="Comic Sans MS"/>
              <a:ea typeface="Comic Sans MS"/>
              <a:cs typeface="Comic Sans MS"/>
              <a:sym typeface="Comic Sans MS"/>
            </a:endParaRPr>
          </a:p>
          <a:p>
            <a:pPr marL="0" lvl="0" indent="0" algn="l" rtl="0">
              <a:spcBef>
                <a:spcPts val="0"/>
              </a:spcBef>
              <a:spcAft>
                <a:spcPts val="0"/>
              </a:spcAft>
              <a:buNone/>
            </a:pPr>
            <a:endParaRPr>
              <a:latin typeface="Comic Sans MS"/>
              <a:ea typeface="Comic Sans MS"/>
              <a:cs typeface="Comic Sans MS"/>
              <a:sym typeface="Comic Sans MS"/>
            </a:endParaRPr>
          </a:p>
          <a:p>
            <a:pPr marL="0" lvl="0" indent="0" algn="l" rtl="0">
              <a:spcBef>
                <a:spcPts val="0"/>
              </a:spcBef>
              <a:spcAft>
                <a:spcPts val="0"/>
              </a:spcAft>
              <a:buNone/>
            </a:pPr>
            <a:r>
              <a:rPr lang="en" sz="2300">
                <a:latin typeface="Comic Sans MS"/>
                <a:ea typeface="Comic Sans MS"/>
                <a:cs typeface="Comic Sans MS"/>
                <a:sym typeface="Comic Sans MS"/>
              </a:rPr>
              <a:t>What have you gained, learnt or enjoyed about this year’s PSHE lessons, both at school and home learning? </a:t>
            </a:r>
            <a:r>
              <a:rPr lang="en" sz="2300">
                <a:highlight>
                  <a:srgbClr val="FF0000"/>
                </a:highlight>
                <a:latin typeface="Comic Sans MS"/>
                <a:ea typeface="Comic Sans MS"/>
                <a:cs typeface="Comic Sans MS"/>
                <a:sym typeface="Comic Sans MS"/>
              </a:rPr>
              <a:t>Don’t check out the next slide until you’ve done this by yourself!</a:t>
            </a:r>
            <a:endParaRPr sz="2300">
              <a:highlight>
                <a:schemeClr val="dk1"/>
              </a:highlight>
              <a:latin typeface="Comic Sans MS"/>
              <a:ea typeface="Comic Sans MS"/>
              <a:cs typeface="Comic Sans MS"/>
              <a:sym typeface="Comic Sans MS"/>
            </a:endParaRPr>
          </a:p>
        </p:txBody>
      </p:sp>
      <p:sp>
        <p:nvSpPr>
          <p:cNvPr id="76" name="Google Shape;76;p16"/>
          <p:cNvSpPr/>
          <p:nvPr/>
        </p:nvSpPr>
        <p:spPr>
          <a:xfrm>
            <a:off x="2255675" y="2726675"/>
            <a:ext cx="4189212" cy="2106972"/>
          </a:xfrm>
          <a:prstGeom prst="irregularSeal2">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000">
                <a:latin typeface="Comic Sans MS"/>
                <a:ea typeface="Comic Sans MS"/>
                <a:cs typeface="Comic Sans MS"/>
                <a:sym typeface="Comic Sans MS"/>
              </a:rPr>
              <a:t>PSHE and ME</a:t>
            </a:r>
            <a:endParaRPr sz="2000">
              <a:latin typeface="Comic Sans MS"/>
              <a:ea typeface="Comic Sans MS"/>
              <a:cs typeface="Comic Sans MS"/>
              <a:sym typeface="Comic Sans MS"/>
            </a:endParaRPr>
          </a:p>
        </p:txBody>
      </p:sp>
      <p:sp>
        <p:nvSpPr>
          <p:cNvPr id="77" name="Google Shape;77;p16"/>
          <p:cNvSpPr txBox="1"/>
          <p:nvPr/>
        </p:nvSpPr>
        <p:spPr>
          <a:xfrm>
            <a:off x="520550" y="2726675"/>
            <a:ext cx="1735200" cy="141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omic Sans MS"/>
                <a:ea typeface="Comic Sans MS"/>
                <a:cs typeface="Comic Sans MS"/>
                <a:sym typeface="Comic Sans MS"/>
              </a:rPr>
              <a:t>Mind map this. There are no or wrong answers x</a:t>
            </a:r>
            <a:endParaRPr sz="1800">
              <a:latin typeface="Comic Sans MS"/>
              <a:ea typeface="Comic Sans MS"/>
              <a:cs typeface="Comic Sans MS"/>
              <a:sym typeface="Comic Sans MS"/>
            </a:endParaRPr>
          </a:p>
          <a:p>
            <a:pPr marL="0" lvl="0" indent="0" algn="l" rtl="0">
              <a:spcBef>
                <a:spcPts val="0"/>
              </a:spcBef>
              <a:spcAft>
                <a:spcPts val="0"/>
              </a:spcAft>
              <a:buNone/>
            </a:pPr>
            <a:endParaRPr sz="1800">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98000"/>
            <a:ext cx="8520600" cy="11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latin typeface="Comic Sans MS"/>
                <a:ea typeface="Comic Sans MS"/>
                <a:cs typeface="Comic Sans MS"/>
                <a:sym typeface="Comic Sans MS"/>
              </a:rPr>
              <a:t>Below are a list of some of the topics that we have covered in PSHe this year. I have also included some that we will be covering later:</a:t>
            </a: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a:p>
            <a:pPr marL="0" lvl="0" indent="0" algn="l" rtl="0">
              <a:spcBef>
                <a:spcPts val="0"/>
              </a:spcBef>
              <a:spcAft>
                <a:spcPts val="0"/>
              </a:spcAft>
              <a:buNone/>
            </a:pPr>
            <a:endParaRPr sz="2000">
              <a:latin typeface="Comic Sans MS"/>
              <a:ea typeface="Comic Sans MS"/>
              <a:cs typeface="Comic Sans MS"/>
              <a:sym typeface="Comic Sans MS"/>
            </a:endParaRPr>
          </a:p>
        </p:txBody>
      </p:sp>
      <p:sp>
        <p:nvSpPr>
          <p:cNvPr id="83" name="Google Shape;83;p17"/>
          <p:cNvSpPr txBox="1">
            <a:spLocks noGrp="1"/>
          </p:cNvSpPr>
          <p:nvPr>
            <p:ph type="body" idx="1"/>
          </p:nvPr>
        </p:nvSpPr>
        <p:spPr>
          <a:xfrm>
            <a:off x="311700" y="941950"/>
            <a:ext cx="8520600" cy="282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Comic Sans MS"/>
                <a:ea typeface="Comic Sans MS"/>
                <a:cs typeface="Comic Sans MS"/>
                <a:sym typeface="Comic Sans MS"/>
              </a:rPr>
              <a:t>Laws	Human rights	The rights of the child</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Stereotypes     Friendships and positive relationships     British Values</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Democracy    Belonging to a community    Respecting ourselves and others </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Well being and mental Health    Behaviour and how it affects others   </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Diversity and valuing difference   Money and taking care of the environment</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Feelings and emotions     Puberty, physical and emotional changes  </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Online safety    Achievements and aspirations   Change and transitions</a:t>
            </a:r>
            <a:endParaRPr>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a:solidFill>
                  <a:schemeClr val="dk1"/>
                </a:solidFill>
                <a:latin typeface="Comic Sans MS"/>
                <a:ea typeface="Comic Sans MS"/>
                <a:cs typeface="Comic Sans MS"/>
                <a:sym typeface="Comic Sans MS"/>
              </a:rPr>
              <a:t>Anything else </a:t>
            </a:r>
            <a:endParaRPr>
              <a:solidFill>
                <a:schemeClr val="dk1"/>
              </a:solidFill>
              <a:latin typeface="Comic Sans MS"/>
              <a:ea typeface="Comic Sans MS"/>
              <a:cs typeface="Comic Sans MS"/>
              <a:sym typeface="Comic Sans MS"/>
            </a:endParaRPr>
          </a:p>
          <a:p>
            <a:pPr marL="0" lvl="0" indent="0" algn="l" rtl="0">
              <a:spcBef>
                <a:spcPts val="1600"/>
              </a:spcBef>
              <a:spcAft>
                <a:spcPts val="1600"/>
              </a:spcAft>
              <a:buNone/>
            </a:pPr>
            <a:endParaRPr>
              <a:highlight>
                <a:srgbClr val="4A86E8"/>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ic Sans MS"/>
                <a:ea typeface="Comic Sans MS"/>
                <a:cs typeface="Comic Sans MS"/>
                <a:sym typeface="Comic Sans MS"/>
              </a:rPr>
              <a:t>Now choose from  the topics and mind map which topic you  have enjoyed the most or have gained the most from.</a:t>
            </a:r>
            <a:endParaRPr>
              <a:latin typeface="Comic Sans MS"/>
              <a:ea typeface="Comic Sans MS"/>
              <a:cs typeface="Comic Sans MS"/>
              <a:sym typeface="Comic Sans MS"/>
            </a:endParaRPr>
          </a:p>
        </p:txBody>
      </p:sp>
      <p:sp>
        <p:nvSpPr>
          <p:cNvPr id="89" name="Google Shape;89;p18"/>
          <p:cNvSpPr/>
          <p:nvPr/>
        </p:nvSpPr>
        <p:spPr>
          <a:xfrm>
            <a:off x="1896275" y="2503575"/>
            <a:ext cx="3532248" cy="1933470"/>
          </a:xfrm>
          <a:prstGeom prst="irregularSeal2">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600">
                <a:latin typeface="Comic Sans MS"/>
                <a:ea typeface="Comic Sans MS"/>
                <a:cs typeface="Comic Sans MS"/>
                <a:sym typeface="Comic Sans MS"/>
              </a:rPr>
              <a:t>PSHE and ME</a:t>
            </a:r>
            <a:endParaRPr sz="1600">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93"/>
        <p:cNvGrpSpPr/>
        <p:nvPr/>
      </p:nvGrpSpPr>
      <p:grpSpPr>
        <a:xfrm>
          <a:off x="0" y="0"/>
          <a:ext cx="0" cy="0"/>
          <a:chOff x="0" y="0"/>
          <a:chExt cx="0" cy="0"/>
        </a:xfrm>
      </p:grpSpPr>
      <p:sp>
        <p:nvSpPr>
          <p:cNvPr id="94" name="Google Shape;94;p19"/>
          <p:cNvSpPr txBox="1">
            <a:spLocks noGrp="1"/>
          </p:cNvSpPr>
          <p:nvPr>
            <p:ph type="body" idx="1"/>
          </p:nvPr>
        </p:nvSpPr>
        <p:spPr>
          <a:xfrm>
            <a:off x="311700" y="5823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dk1"/>
                </a:solidFill>
                <a:latin typeface="Comic Sans MS"/>
                <a:ea typeface="Comic Sans MS"/>
                <a:cs typeface="Comic Sans MS"/>
                <a:sym typeface="Comic Sans MS"/>
              </a:rPr>
              <a:t>Now tell me how you prefer learning. You can choose as many options as you like but try to put them in order so that I can see what your favorites are. Choose from the list below:</a:t>
            </a:r>
            <a:endParaRPr sz="2400">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sz="2400">
                <a:solidFill>
                  <a:schemeClr val="dk1"/>
                </a:solidFill>
                <a:latin typeface="Comic Sans MS"/>
                <a:ea typeface="Comic Sans MS"/>
                <a:cs typeface="Comic Sans MS"/>
                <a:sym typeface="Comic Sans MS"/>
              </a:rPr>
              <a:t>Small group work (like writing or chatting to people on your table), Class discussions, watching a power -point or slides, whole class discussions, being a bit more creative such as making something or challenge activities, expressing thoughts through individual art or writing. </a:t>
            </a:r>
            <a:endParaRPr sz="2400">
              <a:solidFill>
                <a:schemeClr val="dk1"/>
              </a:solidFill>
              <a:latin typeface="Comic Sans MS"/>
              <a:ea typeface="Comic Sans MS"/>
              <a:cs typeface="Comic Sans MS"/>
              <a:sym typeface="Comic Sans MS"/>
            </a:endParaRPr>
          </a:p>
          <a:p>
            <a:pPr marL="0" lvl="0" indent="0" algn="l" rtl="0">
              <a:spcBef>
                <a:spcPts val="1600"/>
              </a:spcBef>
              <a:spcAft>
                <a:spcPts val="1600"/>
              </a:spcAft>
              <a:buNone/>
            </a:pPr>
            <a:endParaRPr sz="2400">
              <a:solidFill>
                <a:schemeClr val="dk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lin ang="5400012" scaled="0"/>
        </a:gradFill>
        <a:effectLst/>
      </p:bgPr>
    </p:bg>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ic Sans MS"/>
                <a:ea typeface="Comic Sans MS"/>
                <a:cs typeface="Comic Sans MS"/>
                <a:sym typeface="Comic Sans MS"/>
              </a:rPr>
              <a:t>Are there any other ways that you like learning that we could use in PSHE?</a:t>
            </a:r>
            <a:endParaRPr>
              <a:latin typeface="Comic Sans MS"/>
              <a:ea typeface="Comic Sans MS"/>
              <a:cs typeface="Comic Sans MS"/>
              <a:sym typeface="Comic Sans MS"/>
            </a:endParaRPr>
          </a:p>
        </p:txBody>
      </p:sp>
      <p:sp>
        <p:nvSpPr>
          <p:cNvPr id="100" name="Google Shape;100;p20"/>
          <p:cNvSpPr txBox="1">
            <a:spLocks noGrp="1"/>
          </p:cNvSpPr>
          <p:nvPr>
            <p:ph type="body" idx="1"/>
          </p:nvPr>
        </p:nvSpPr>
        <p:spPr>
          <a:xfrm>
            <a:off x="311700" y="1685575"/>
            <a:ext cx="8520600" cy="288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solidFill>
                  <a:schemeClr val="dk1"/>
                </a:solidFill>
                <a:latin typeface="Comic Sans MS"/>
                <a:ea typeface="Comic Sans MS"/>
                <a:cs typeface="Comic Sans MS"/>
                <a:sym typeface="Comic Sans MS"/>
              </a:rPr>
              <a:t>Finally, is there anything that I could do better? I’d like to make these lessons as valuable and enjoyable as possible, so now is your chance to let me know.</a:t>
            </a:r>
            <a:endParaRPr sz="2500">
              <a:solidFill>
                <a:schemeClr val="dk1"/>
              </a:solidFill>
              <a:latin typeface="Comic Sans MS"/>
              <a:ea typeface="Comic Sans MS"/>
              <a:cs typeface="Comic Sans MS"/>
              <a:sym typeface="Comic Sans MS"/>
            </a:endParaRPr>
          </a:p>
          <a:p>
            <a:pPr marL="0" lvl="0" indent="0" algn="l" rtl="0">
              <a:spcBef>
                <a:spcPts val="1600"/>
              </a:spcBef>
              <a:spcAft>
                <a:spcPts val="0"/>
              </a:spcAft>
              <a:buNone/>
            </a:pPr>
            <a:r>
              <a:rPr lang="en" sz="2500">
                <a:solidFill>
                  <a:srgbClr val="FF0000"/>
                </a:solidFill>
                <a:latin typeface="Comic Sans MS"/>
                <a:ea typeface="Comic Sans MS"/>
                <a:cs typeface="Comic Sans MS"/>
                <a:sym typeface="Comic Sans MS"/>
              </a:rPr>
              <a:t>Can’t wait to hear back from you all! Only a little bit nervous!</a:t>
            </a:r>
            <a:endParaRPr sz="2500">
              <a:solidFill>
                <a:srgbClr val="FF0000"/>
              </a:solidFill>
              <a:latin typeface="Comic Sans MS"/>
              <a:ea typeface="Comic Sans MS"/>
              <a:cs typeface="Comic Sans MS"/>
              <a:sym typeface="Comic Sans MS"/>
            </a:endParaRPr>
          </a:p>
          <a:p>
            <a:pPr marL="0" lvl="0" indent="0" algn="l" rtl="0">
              <a:spcBef>
                <a:spcPts val="1600"/>
              </a:spcBef>
              <a:spcAft>
                <a:spcPts val="0"/>
              </a:spcAft>
              <a:buNone/>
            </a:pPr>
            <a:r>
              <a:rPr lang="en" sz="2500">
                <a:solidFill>
                  <a:srgbClr val="FF0000"/>
                </a:solidFill>
                <a:latin typeface="Comic Sans MS"/>
                <a:ea typeface="Comic Sans MS"/>
                <a:cs typeface="Comic Sans MS"/>
                <a:sym typeface="Comic Sans MS"/>
              </a:rPr>
              <a:t>Have fun lovely razorbills x</a:t>
            </a:r>
            <a:endParaRPr sz="2500">
              <a:solidFill>
                <a:srgbClr val="FF0000"/>
              </a:solidFill>
              <a:latin typeface="Comic Sans MS"/>
              <a:ea typeface="Comic Sans MS"/>
              <a:cs typeface="Comic Sans MS"/>
              <a:sym typeface="Comic Sans MS"/>
            </a:endParaRPr>
          </a:p>
          <a:p>
            <a:pPr marL="0" lvl="0" indent="0" algn="l" rtl="0">
              <a:spcBef>
                <a:spcPts val="1600"/>
              </a:spcBef>
              <a:spcAft>
                <a:spcPts val="1600"/>
              </a:spcAft>
              <a:buNone/>
            </a:pPr>
            <a:endParaRPr sz="2500">
              <a:solidFill>
                <a:srgbClr val="FF0000"/>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On-screen Show (16:9)</PresentationFormat>
  <Paragraphs>29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Simple Light</vt:lpstr>
      <vt:lpstr>You’re the Boss!</vt:lpstr>
      <vt:lpstr>What are these slides all about?</vt:lpstr>
      <vt:lpstr>So why does this matter? </vt:lpstr>
      <vt:lpstr>Answer the following question honestly  What have you gained, learnt or enjoyed about this year’s PSHE lessons, both at school and home learning? Don’t check out the next slide until you’ve done this by yourself!</vt:lpstr>
      <vt:lpstr>Below are a list of some of the topics that we have covered in PSHe this year. I have also included some that we will be covering later:  </vt:lpstr>
      <vt:lpstr>Now choose from  the topics and mind map which topic you  have enjoyed the most or have gained the most from.</vt:lpstr>
      <vt:lpstr>PowerPoint Presentation</vt:lpstr>
      <vt:lpstr>Are there any other ways that you like learning that we could use in PSHE?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You’re the Boss!</dc:title>
  <dc:creator>Sam Kennedy</dc:creator>
  <cp:lastModifiedBy>Sam Jane</cp:lastModifiedBy>
  <cp:revision>1</cp:revision>
  <dcterms:modified xsi:type="dcterms:W3CDTF">2020-06-03T07:36:10Z</dcterms:modified>
</cp:coreProperties>
</file>