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2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8447-F7AA-4009-A5F3-20A54D028A07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7F724-80A8-47E9-A027-924ABC1F1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096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8447-F7AA-4009-A5F3-20A54D028A07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7F724-80A8-47E9-A027-924ABC1F1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040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8447-F7AA-4009-A5F3-20A54D028A07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7F724-80A8-47E9-A027-924ABC1F1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75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8447-F7AA-4009-A5F3-20A54D028A07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7F724-80A8-47E9-A027-924ABC1F1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868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8447-F7AA-4009-A5F3-20A54D028A07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7F724-80A8-47E9-A027-924ABC1F1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59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8447-F7AA-4009-A5F3-20A54D028A07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7F724-80A8-47E9-A027-924ABC1F1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413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8447-F7AA-4009-A5F3-20A54D028A07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7F724-80A8-47E9-A027-924ABC1F1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950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8447-F7AA-4009-A5F3-20A54D028A07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7F724-80A8-47E9-A027-924ABC1F1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86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8447-F7AA-4009-A5F3-20A54D028A07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7F724-80A8-47E9-A027-924ABC1F1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9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8447-F7AA-4009-A5F3-20A54D028A07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7F724-80A8-47E9-A027-924ABC1F1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448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8447-F7AA-4009-A5F3-20A54D028A07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7F724-80A8-47E9-A027-924ABC1F1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4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F8447-F7AA-4009-A5F3-20A54D028A07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7F724-80A8-47E9-A027-924ABC1F1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84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Goldfish Boy</a:t>
            </a:r>
            <a:br>
              <a:rPr lang="en-GB" dirty="0" smtClean="0"/>
            </a:br>
            <a:r>
              <a:rPr lang="en-GB" dirty="0" smtClean="0"/>
              <a:t>Lisa Thompson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Chapter 25 – Mr Rory Jenkins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9886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8911" y="713146"/>
            <a:ext cx="7023627" cy="5246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39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086" y="794064"/>
            <a:ext cx="6982479" cy="521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582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0294" y="878272"/>
            <a:ext cx="6886072" cy="514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460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1879" y="709857"/>
            <a:ext cx="7078886" cy="528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474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7365" y="900510"/>
            <a:ext cx="6893356" cy="514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215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are your thoughts on Mr Jenkins now?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150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Before you read this chapter think about these things…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are your thoughts on Mr Jenkins from what you know of the story so far?</a:t>
            </a:r>
          </a:p>
          <a:p>
            <a:r>
              <a:rPr lang="en-GB" dirty="0" smtClean="0"/>
              <a:t>Do you think Mr Jenkins has anything to do with the disappearance of Teddy?</a:t>
            </a:r>
          </a:p>
          <a:p>
            <a:endParaRPr lang="en-GB" dirty="0"/>
          </a:p>
          <a:p>
            <a:r>
              <a:rPr lang="en-GB" dirty="0" smtClean="0"/>
              <a:t>Either read this on your own, get someone to read it to you or read it with an adult.  </a:t>
            </a:r>
            <a:r>
              <a:rPr lang="en-GB" smtClean="0"/>
              <a:t>You choose.</a:t>
            </a:r>
          </a:p>
        </p:txBody>
      </p:sp>
    </p:spTree>
    <p:extLst>
      <p:ext uri="{BB962C8B-B14F-4D97-AF65-F5344CB8AC3E}">
        <p14:creationId xmlns:p14="http://schemas.microsoft.com/office/powerpoint/2010/main" val="3891091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38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7671" y="625649"/>
            <a:ext cx="7175294" cy="535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64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2273" y="681983"/>
            <a:ext cx="7312849" cy="546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45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086" y="794064"/>
            <a:ext cx="6982479" cy="521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1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086" y="794064"/>
            <a:ext cx="6982479" cy="521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55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26329" y="753991"/>
            <a:ext cx="7312849" cy="546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597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086" y="794064"/>
            <a:ext cx="6982479" cy="521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360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3311" y="878827"/>
            <a:ext cx="6830812" cy="5102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424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TPreCursivefk"/>
        <a:ea typeface=""/>
        <a:cs typeface=""/>
      </a:majorFont>
      <a:minorFont>
        <a:latin typeface="NTPreCursivef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84</Words>
  <Application>Microsoft Office PowerPoint</Application>
  <PresentationFormat>On-screen Show (4:3)</PresentationFormat>
  <Paragraphs>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The Goldfish Boy Lisa Thompson</vt:lpstr>
      <vt:lpstr>Before you read this chapter think about these things…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your thoughts on Mr Jenkins now?</vt:lpstr>
    </vt:vector>
  </TitlesOfParts>
  <Company>LANDEWEDNACK COMMUNITY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Goldfish Boy Lisa Thompson</dc:title>
  <dc:creator>Alex Wells</dc:creator>
  <cp:lastModifiedBy>Alex Wells</cp:lastModifiedBy>
  <cp:revision>2</cp:revision>
  <dcterms:created xsi:type="dcterms:W3CDTF">2020-03-19T17:32:37Z</dcterms:created>
  <dcterms:modified xsi:type="dcterms:W3CDTF">2020-03-19T17:46:34Z</dcterms:modified>
</cp:coreProperties>
</file>