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0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4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44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1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3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44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4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84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54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3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13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A1057-7D1E-4807-816E-E858315E123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8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0172" y="2130425"/>
            <a:ext cx="3074316" cy="1470025"/>
          </a:xfrm>
        </p:spPr>
        <p:txBody>
          <a:bodyPr/>
          <a:lstStyle/>
          <a:p>
            <a:r>
              <a:rPr lang="en-GB" dirty="0" smtClean="0"/>
              <a:t>Chapter </a:t>
            </a:r>
            <a:r>
              <a:rPr lang="en-GB" dirty="0" smtClean="0"/>
              <a:t>28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79005" y="1059264"/>
            <a:ext cx="7406408" cy="553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6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0294" y="878272"/>
            <a:ext cx="6886072" cy="514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61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0294" y="878272"/>
            <a:ext cx="6886072" cy="514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20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4502" y="962481"/>
            <a:ext cx="6789663" cy="507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4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0294" y="878272"/>
            <a:ext cx="6886072" cy="514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24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4502" y="962480"/>
            <a:ext cx="6789664" cy="507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637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Chapter 28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LANDEWEDNACK COMMUNITY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26</dc:title>
  <dc:creator>Alex Wells</dc:creator>
  <cp:lastModifiedBy>Alex Wells</cp:lastModifiedBy>
  <cp:revision>3</cp:revision>
  <dcterms:created xsi:type="dcterms:W3CDTF">2020-03-23T14:34:30Z</dcterms:created>
  <dcterms:modified xsi:type="dcterms:W3CDTF">2020-03-24T09:06:18Z</dcterms:modified>
</cp:coreProperties>
</file>