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3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4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4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4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172" y="2130425"/>
            <a:ext cx="3074316" cy="1470025"/>
          </a:xfrm>
        </p:spPr>
        <p:txBody>
          <a:bodyPr/>
          <a:lstStyle/>
          <a:p>
            <a:r>
              <a:rPr lang="en-GB" dirty="0" smtClean="0"/>
              <a:t>Chapter </a:t>
            </a:r>
            <a:r>
              <a:rPr lang="en-GB" dirty="0" smtClean="0"/>
              <a:t>31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9005" y="1059264"/>
            <a:ext cx="7406408" cy="553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4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3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502" y="962480"/>
            <a:ext cx="6789664" cy="50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5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1101" y="890578"/>
            <a:ext cx="70377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0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31</vt:lpstr>
      <vt:lpstr>PowerPoint Presentation</vt:lpstr>
      <vt:lpstr>PowerPoint Presentation</vt:lpstr>
      <vt:lpstr>PowerPoint Presentation</vt:lpstr>
      <vt:lpstr>PowerPoint Presentation</vt:lpstr>
    </vt:vector>
  </TitlesOfParts>
  <Company>LANDEWEDNACK COMMUNITY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Alex Wells</dc:creator>
  <cp:lastModifiedBy>Alex Wells</cp:lastModifiedBy>
  <cp:revision>7</cp:revision>
  <dcterms:created xsi:type="dcterms:W3CDTF">2020-03-23T14:34:30Z</dcterms:created>
  <dcterms:modified xsi:type="dcterms:W3CDTF">2020-03-25T10:18:41Z</dcterms:modified>
</cp:coreProperties>
</file>