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68" r:id="rId3"/>
    <p:sldId id="270" r:id="rId4"/>
    <p:sldId id="271" r:id="rId5"/>
    <p:sldId id="274" r:id="rId6"/>
    <p:sldId id="273" r:id="rId7"/>
    <p:sldId id="27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5A09E35-544E-4AD7-BB89-FE9502499360}" type="datetimeFigureOut">
              <a:rPr lang="en-GB" smtClean="0"/>
              <a:t>01/05/2020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40E6B09-04A7-495D-B149-6FEB4A8BED1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09E35-544E-4AD7-BB89-FE9502499360}"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09E35-544E-4AD7-BB89-FE9502499360}"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09E35-544E-4AD7-BB89-FE9502499360}"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09E35-544E-4AD7-BB89-FE9502499360}"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A09E35-544E-4AD7-BB89-FE9502499360}"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0E6B09-04A7-495D-B149-6FEB4A8BED17}"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5A09E35-544E-4AD7-BB89-FE9502499360}" type="datetimeFigureOut">
              <a:rPr lang="en-GB" smtClean="0"/>
              <a:t>01/05/2020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0E6B09-04A7-495D-B149-6FEB4A8BED17}"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A09E35-544E-4AD7-BB89-FE9502499360}" type="datetimeFigureOut">
              <a:rPr lang="en-GB" smtClean="0"/>
              <a:t>01/05/2020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09E35-544E-4AD7-BB89-FE9502499360}" type="datetimeFigureOut">
              <a:rPr lang="en-GB" smtClean="0"/>
              <a:t>01/05/2020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0E6B09-04A7-495D-B149-6FEB4A8BED1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5A09E35-544E-4AD7-BB89-FE9502499360}" type="datetimeFigureOut">
              <a:rPr lang="en-GB" smtClean="0"/>
              <a:t>01/05/2020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140E6B09-04A7-495D-B149-6FEB4A8BED1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5A09E35-544E-4AD7-BB89-FE9502499360}" type="datetimeFigureOut">
              <a:rPr lang="en-GB" smtClean="0"/>
              <a:t>01/05/2020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140E6B09-04A7-495D-B149-6FEB4A8BED1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5A09E35-544E-4AD7-BB89-FE9502499360}" type="datetimeFigureOut">
              <a:rPr lang="en-GB" smtClean="0"/>
              <a:t>01/05/2020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40E6B09-04A7-495D-B149-6FEB4A8BED1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bc.co.uk/teach/school-radio/music-ks2-heroes-of-troy-video-clips/zr7xxy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bc.co.uk/teach/school-radio/music-ks2-heroes-of-troy-video-clips/zr7xxyc%20and%20play%20Tutorial%2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4032" y="1088392"/>
            <a:ext cx="7055936" cy="468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normAutofit/>
          </a:bodyPr>
          <a:lstStyle/>
          <a:p>
            <a:r>
              <a:rPr lang="en-GB" sz="8000" dirty="0" smtClean="0">
                <a:ln>
                  <a:solidFill>
                    <a:schemeClr val="tx1"/>
                  </a:solidFill>
                </a:ln>
                <a:latin typeface="NTPreCursivefk" panose="03000400000000000000" pitchFamily="66" charset="0"/>
              </a:rPr>
              <a:t>Heroes of Troy</a:t>
            </a:r>
            <a:endParaRPr lang="en-GB" sz="8000" dirty="0">
              <a:ln>
                <a:solidFill>
                  <a:schemeClr val="tx1"/>
                </a:solidFill>
              </a:ln>
              <a:latin typeface="NTPreCursivefk" panose="03000400000000000000" pitchFamily="66" charset="0"/>
            </a:endParaRPr>
          </a:p>
        </p:txBody>
      </p:sp>
    </p:spTree>
    <p:extLst>
      <p:ext uri="{BB962C8B-B14F-4D97-AF65-F5344CB8AC3E}">
        <p14:creationId xmlns:p14="http://schemas.microsoft.com/office/powerpoint/2010/main" val="242441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The Trojan War</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normAutofit/>
          </a:bodyPr>
          <a:lstStyle/>
          <a:p>
            <a:r>
              <a:rPr lang="en-GB" dirty="0">
                <a:latin typeface="NTPreCursivefk" panose="03000400000000000000" pitchFamily="66" charset="0"/>
              </a:rPr>
              <a:t>The events of the Trojan War are written about in a number of works of Ancient Greek </a:t>
            </a:r>
            <a:r>
              <a:rPr lang="en-GB" dirty="0" smtClean="0">
                <a:latin typeface="NTPreCursivefk" panose="03000400000000000000" pitchFamily="66" charset="0"/>
              </a:rPr>
              <a:t>texts, </a:t>
            </a:r>
            <a:r>
              <a:rPr lang="en-GB" dirty="0">
                <a:latin typeface="NTPreCursivefk" panose="03000400000000000000" pitchFamily="66" charset="0"/>
              </a:rPr>
              <a:t>including Homer’s epic poem The Iliad, which is at least 2,500 years </a:t>
            </a:r>
            <a:r>
              <a:rPr lang="en-GB" dirty="0" smtClean="0">
                <a:latin typeface="NTPreCursivefk" panose="03000400000000000000" pitchFamily="66" charset="0"/>
              </a:rPr>
              <a:t>old.</a:t>
            </a:r>
          </a:p>
          <a:p>
            <a:r>
              <a:rPr lang="en-GB" dirty="0" smtClean="0">
                <a:latin typeface="NTPreCursivefk" panose="03000400000000000000" pitchFamily="66" charset="0"/>
              </a:rPr>
              <a:t>The </a:t>
            </a:r>
            <a:r>
              <a:rPr lang="en-GB" dirty="0">
                <a:latin typeface="NTPreCursivefk" panose="03000400000000000000" pitchFamily="66" charset="0"/>
              </a:rPr>
              <a:t>cause of the war is Helen’s </a:t>
            </a:r>
            <a:r>
              <a:rPr lang="en-GB" dirty="0" smtClean="0">
                <a:latin typeface="NTPreCursivefk" panose="03000400000000000000" pitchFamily="66" charset="0"/>
              </a:rPr>
              <a:t>running away </a:t>
            </a:r>
            <a:r>
              <a:rPr lang="en-GB" dirty="0">
                <a:latin typeface="NTPreCursivefk" panose="03000400000000000000" pitchFamily="66" charset="0"/>
              </a:rPr>
              <a:t>from the Spartan court with Paris, a Trojan </a:t>
            </a:r>
            <a:r>
              <a:rPr lang="en-GB" dirty="0" smtClean="0">
                <a:latin typeface="NTPreCursivefk" panose="03000400000000000000" pitchFamily="66" charset="0"/>
              </a:rPr>
              <a:t>prince.</a:t>
            </a:r>
          </a:p>
          <a:p>
            <a:r>
              <a:rPr lang="en-GB" dirty="0" smtClean="0">
                <a:latin typeface="NTPreCursivefk" panose="03000400000000000000" pitchFamily="66" charset="0"/>
              </a:rPr>
              <a:t>Helen </a:t>
            </a:r>
            <a:r>
              <a:rPr lang="en-GB" dirty="0">
                <a:latin typeface="NTPreCursivefk" panose="03000400000000000000" pitchFamily="66" charset="0"/>
              </a:rPr>
              <a:t>is the wife of Menelaus - King of Sparta - and he </a:t>
            </a:r>
            <a:r>
              <a:rPr lang="en-GB" dirty="0" smtClean="0">
                <a:latin typeface="NTPreCursivefk" panose="03000400000000000000" pitchFamily="66" charset="0"/>
              </a:rPr>
              <a:t>gathers </a:t>
            </a:r>
            <a:r>
              <a:rPr lang="en-GB" dirty="0">
                <a:latin typeface="NTPreCursivefk" panose="03000400000000000000" pitchFamily="66" charset="0"/>
              </a:rPr>
              <a:t>an army led by his brother, Agamemnon, to sail to Troy to take Helen back.</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1440159" cy="14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92696"/>
            <a:ext cx="1001252" cy="152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84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The Trojan War</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lstStyle/>
          <a:p>
            <a:r>
              <a:rPr lang="en-GB" dirty="0">
                <a:latin typeface="NTPreCursivefk" panose="03000400000000000000" pitchFamily="66" charset="0"/>
              </a:rPr>
              <a:t>The war lasts for 10 long years, during which time the main events are concerned with the clashes between the leading characters, climaxing with the death of Hector at the hands of Achilles (as written about by Homer in The Iliad) and continuing with the creation of the Trojan horse by Odysseus, the means by which Troy is finally vanquished and Helen returned to Menelaus.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653136"/>
            <a:ext cx="1863477" cy="161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89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Heroes of Troy</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fk" panose="03000400000000000000" pitchFamily="66" charset="0"/>
              </a:rPr>
              <a:t>We are going to learn some songs, which tell the story of the Trojan war – Heroes of Troy.</a:t>
            </a:r>
          </a:p>
          <a:p>
            <a:r>
              <a:rPr lang="en-GB" dirty="0" smtClean="0">
                <a:latin typeface="NTPreCursivefk" panose="03000400000000000000" pitchFamily="66" charset="0"/>
              </a:rPr>
              <a:t>Some of the songs are split into two parts in places. Where this happens, just pick the part you want to sing.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378904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78903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54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The Story</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fk" panose="03000400000000000000" pitchFamily="66" charset="0"/>
              </a:rPr>
              <a:t>We need to get to know the story, so go to: </a:t>
            </a:r>
            <a:r>
              <a:rPr lang="en-GB" dirty="0">
                <a:latin typeface="NTPreCursivefk" panose="03000400000000000000" pitchFamily="66" charset="0"/>
                <a:hlinkClick r:id="rId2"/>
              </a:rPr>
              <a:t>https://</a:t>
            </a:r>
            <a:r>
              <a:rPr lang="en-GB" dirty="0" smtClean="0">
                <a:latin typeface="NTPreCursivefk" panose="03000400000000000000" pitchFamily="66" charset="0"/>
                <a:hlinkClick r:id="rId2"/>
              </a:rPr>
              <a:t>www.bbc.co.uk/teach/school-radio/music-ks2-heroes-of-troy-video-clips/zr7xxyc</a:t>
            </a:r>
            <a:r>
              <a:rPr lang="en-GB" dirty="0" smtClean="0">
                <a:latin typeface="NTPreCursivefk" panose="03000400000000000000" pitchFamily="66" charset="0"/>
              </a:rPr>
              <a:t> and watch Episode </a:t>
            </a:r>
            <a:r>
              <a:rPr lang="en-GB" dirty="0" smtClean="0">
                <a:latin typeface="NTPreCursivefk" panose="03000400000000000000" pitchFamily="66" charset="0"/>
              </a:rPr>
              <a:t>3 </a:t>
            </a:r>
            <a:r>
              <a:rPr lang="en-GB" dirty="0" smtClean="0">
                <a:latin typeface="NTPreCursivefk" panose="03000400000000000000" pitchFamily="66" charset="0"/>
              </a:rPr>
              <a:t>of the story.</a:t>
            </a:r>
          </a:p>
          <a:p>
            <a:r>
              <a:rPr lang="en-GB" dirty="0" smtClean="0">
                <a:latin typeface="NTPreCursivefk" panose="03000400000000000000" pitchFamily="66" charset="0"/>
              </a:rPr>
              <a:t>It looks like this on the page:</a:t>
            </a:r>
          </a:p>
          <a:p>
            <a:pPr marL="0" indent="0">
              <a:buNone/>
            </a:pPr>
            <a:endParaRPr lang="en-GB" dirty="0">
              <a:latin typeface="NTPreCursivefk" panose="03000400000000000000"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56992"/>
            <a:ext cx="3456384" cy="232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888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Destruction</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fk" panose="03000400000000000000" pitchFamily="66" charset="0"/>
              </a:rPr>
              <a:t>Now it’s time to learn the </a:t>
            </a:r>
            <a:r>
              <a:rPr lang="en-GB" dirty="0" smtClean="0">
                <a:latin typeface="NTPreCursivefk" panose="03000400000000000000" pitchFamily="66" charset="0"/>
              </a:rPr>
              <a:t>third</a:t>
            </a:r>
            <a:r>
              <a:rPr lang="en-GB" dirty="0" smtClean="0">
                <a:latin typeface="NTPreCursivefk" panose="03000400000000000000" pitchFamily="66" charset="0"/>
              </a:rPr>
              <a:t> </a:t>
            </a:r>
            <a:r>
              <a:rPr lang="en-GB" dirty="0" smtClean="0">
                <a:latin typeface="NTPreCursivefk" panose="03000400000000000000" pitchFamily="66" charset="0"/>
              </a:rPr>
              <a:t>song. See if you can get some other family members to join in – singing is fun and they might enjoy it too.</a:t>
            </a:r>
          </a:p>
          <a:p>
            <a:r>
              <a:rPr lang="en-GB" dirty="0" smtClean="0">
                <a:latin typeface="NTPreCursivefk" panose="03000400000000000000" pitchFamily="66" charset="0"/>
              </a:rPr>
              <a:t>Go to: </a:t>
            </a:r>
            <a:r>
              <a:rPr lang="en-GB" dirty="0">
                <a:latin typeface="NTPreCursivefk" panose="03000400000000000000" pitchFamily="66" charset="0"/>
                <a:hlinkClick r:id="rId2"/>
              </a:rPr>
              <a:t>https://</a:t>
            </a:r>
            <a:r>
              <a:rPr lang="en-GB" dirty="0" smtClean="0">
                <a:latin typeface="NTPreCursivefk" panose="03000400000000000000" pitchFamily="66" charset="0"/>
                <a:hlinkClick r:id="rId2"/>
              </a:rPr>
              <a:t>www.bbc.co.uk/teach/school-radio/music-ks2-heroes-of-troy-video-clips/zr7xxyc </a:t>
            </a:r>
            <a:endParaRPr lang="en-GB" dirty="0" smtClean="0">
              <a:latin typeface="NTPreCursivefk" panose="03000400000000000000" pitchFamily="66" charset="0"/>
            </a:endParaRPr>
          </a:p>
          <a:p>
            <a:pPr marL="0" indent="0">
              <a:buNone/>
            </a:pPr>
            <a:r>
              <a:rPr lang="en-GB" dirty="0">
                <a:latin typeface="NTPreCursivefk" panose="03000400000000000000" pitchFamily="66" charset="0"/>
              </a:rPr>
              <a:t> </a:t>
            </a:r>
            <a:r>
              <a:rPr lang="en-GB" dirty="0" smtClean="0">
                <a:latin typeface="NTPreCursivefk" panose="03000400000000000000" pitchFamily="66" charset="0"/>
              </a:rPr>
              <a:t>  and play Tutorial </a:t>
            </a:r>
            <a:r>
              <a:rPr lang="en-GB" dirty="0" smtClean="0">
                <a:latin typeface="NTPreCursivefk" panose="03000400000000000000" pitchFamily="66" charset="0"/>
              </a:rPr>
              <a:t>3.</a:t>
            </a:r>
            <a:endParaRPr lang="en-GB" dirty="0" smtClean="0">
              <a:latin typeface="NTPreCursivefk" panose="03000400000000000000" pitchFamily="66" charset="0"/>
            </a:endParaRPr>
          </a:p>
          <a:p>
            <a:r>
              <a:rPr lang="en-GB" dirty="0" smtClean="0">
                <a:latin typeface="NTPreCursivefk" panose="03000400000000000000" pitchFamily="66" charset="0"/>
              </a:rPr>
              <a:t>It looks like this: </a:t>
            </a:r>
            <a:endParaRPr lang="en-GB" dirty="0">
              <a:latin typeface="NTPreCursivefk" panose="03000400000000000000"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93" y="4149080"/>
            <a:ext cx="2944695" cy="208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78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NTPreCursivefk" panose="03000400000000000000" pitchFamily="66" charset="0"/>
              </a:rPr>
              <a:t>Destruction</a:t>
            </a:r>
            <a:endParaRPr lang="en-GB" sz="5400" dirty="0">
              <a:latin typeface="NTPreCursivefk"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fk" panose="03000400000000000000" pitchFamily="66" charset="0"/>
              </a:rPr>
              <a:t>It’s another catchy one isn’t it? Another rap too!</a:t>
            </a:r>
            <a:endParaRPr lang="en-GB" dirty="0" smtClean="0">
              <a:latin typeface="NTPreCursivefk" panose="03000400000000000000" pitchFamily="66" charset="0"/>
            </a:endParaRPr>
          </a:p>
          <a:p>
            <a:r>
              <a:rPr lang="en-GB" dirty="0" smtClean="0">
                <a:latin typeface="NTPreCursivefk" panose="03000400000000000000" pitchFamily="66" charset="0"/>
              </a:rPr>
              <a:t>Next week, we will learn the next song.</a:t>
            </a:r>
          </a:p>
          <a:p>
            <a:r>
              <a:rPr lang="en-GB" dirty="0" smtClean="0">
                <a:latin typeface="NTPreCursivefk" panose="03000400000000000000" pitchFamily="66" charset="0"/>
              </a:rPr>
              <a:t>If you can play an instrument, why not try to work it out on that?</a:t>
            </a:r>
          </a:p>
          <a:p>
            <a:r>
              <a:rPr lang="en-GB" dirty="0" smtClean="0">
                <a:latin typeface="NTPreCursivefk" panose="03000400000000000000" pitchFamily="66" charset="0"/>
              </a:rPr>
              <a:t>Feel free to send me a video of you</a:t>
            </a:r>
          </a:p>
          <a:p>
            <a:pPr marL="0" indent="0">
              <a:buNone/>
            </a:pPr>
            <a:r>
              <a:rPr lang="en-GB" dirty="0">
                <a:latin typeface="NTPreCursivefk" panose="03000400000000000000" pitchFamily="66" charset="0"/>
              </a:rPr>
              <a:t> </a:t>
            </a:r>
            <a:r>
              <a:rPr lang="en-GB" dirty="0" smtClean="0">
                <a:latin typeface="NTPreCursivefk" panose="03000400000000000000" pitchFamily="66" charset="0"/>
              </a:rPr>
              <a:t>  singing or playing it.</a:t>
            </a:r>
            <a:endParaRPr lang="en-GB" dirty="0">
              <a:latin typeface="NTPreCursivefk" panose="03000400000000000000" pitchFamily="66"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86104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401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535</TotalTime>
  <Words>353</Words>
  <Application>Microsoft Office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Pushpin</vt:lpstr>
      <vt:lpstr>Heroes of Troy</vt:lpstr>
      <vt:lpstr>The Trojan War</vt:lpstr>
      <vt:lpstr>The Trojan War</vt:lpstr>
      <vt:lpstr>Heroes of Troy</vt:lpstr>
      <vt:lpstr>The Story</vt:lpstr>
      <vt:lpstr>Destruction</vt:lpstr>
      <vt:lpstr>Destruction</vt:lpstr>
    </vt:vector>
  </TitlesOfParts>
  <Company>LANDEWEDNACK COMMUNITY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Jane</dc:creator>
  <cp:lastModifiedBy>Sam Jane</cp:lastModifiedBy>
  <cp:revision>38</cp:revision>
  <dcterms:created xsi:type="dcterms:W3CDTF">2019-09-11T07:15:54Z</dcterms:created>
  <dcterms:modified xsi:type="dcterms:W3CDTF">2020-05-01T08:07:59Z</dcterms:modified>
</cp:coreProperties>
</file>