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1BA9690-D254-4471-B050-70AE892CAD11}" type="datetimeFigureOut">
              <a:rPr lang="en-GB" smtClean="0"/>
              <a:t>27/09/2016</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1CD702-483A-4BFD-9B87-E799262F528E}" type="slidenum">
              <a:rPr lang="en-GB" smtClean="0"/>
              <a:t>‹#›</a:t>
            </a:fld>
            <a:endParaRPr lang="en-GB"/>
          </a:p>
        </p:txBody>
      </p:sp>
    </p:spTree>
    <p:extLst>
      <p:ext uri="{BB962C8B-B14F-4D97-AF65-F5344CB8AC3E}">
        <p14:creationId xmlns:p14="http://schemas.microsoft.com/office/powerpoint/2010/main" val="267050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EEDA5AC-7B67-4458-9517-B66798BB5BE6}" type="datetimeFigureOut">
              <a:rPr lang="en-GB" smtClean="0"/>
              <a:t>27/09/2016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334AC27-A2CB-4691-85D3-D84E9E60BD9F}" type="slidenum">
              <a:rPr lang="en-GB" smtClean="0"/>
              <a:t>‹#›</a:t>
            </a:fld>
            <a:endParaRPr lang="en-GB"/>
          </a:p>
        </p:txBody>
      </p:sp>
    </p:spTree>
    <p:extLst>
      <p:ext uri="{BB962C8B-B14F-4D97-AF65-F5344CB8AC3E}">
        <p14:creationId xmlns:p14="http://schemas.microsoft.com/office/powerpoint/2010/main" val="371486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334AC27-A2CB-4691-85D3-D84E9E60BD9F}" type="slidenum">
              <a:rPr lang="en-GB" smtClean="0"/>
              <a:t>1</a:t>
            </a:fld>
            <a:endParaRPr lang="en-GB"/>
          </a:p>
        </p:txBody>
      </p:sp>
    </p:spTree>
    <p:extLst>
      <p:ext uri="{BB962C8B-B14F-4D97-AF65-F5344CB8AC3E}">
        <p14:creationId xmlns:p14="http://schemas.microsoft.com/office/powerpoint/2010/main" val="1374654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663271-4873-427F-8A4E-323E5626636C}"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66955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663271-4873-427F-8A4E-323E5626636C}"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721203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663271-4873-427F-8A4E-323E5626636C}"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94958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663271-4873-427F-8A4E-323E5626636C}"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52397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663271-4873-427F-8A4E-323E5626636C}"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3172791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663271-4873-427F-8A4E-323E5626636C}"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224736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663271-4873-427F-8A4E-323E5626636C}" type="datetimeFigureOut">
              <a:rPr lang="en-GB" smtClean="0"/>
              <a:t>27/09/2016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262617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663271-4873-427F-8A4E-323E5626636C}" type="datetimeFigureOut">
              <a:rPr lang="en-GB" smtClean="0"/>
              <a:t>27/09/2016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144479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3271-4873-427F-8A4E-323E5626636C}" type="datetimeFigureOut">
              <a:rPr lang="en-GB" smtClean="0"/>
              <a:t>27/09/2016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388935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63271-4873-427F-8A4E-323E5626636C}"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103212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63271-4873-427F-8A4E-323E5626636C}"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A7C67C-A9C6-485F-B1A1-B58C54A2B7DA}" type="slidenum">
              <a:rPr lang="en-GB" smtClean="0"/>
              <a:t>‹#›</a:t>
            </a:fld>
            <a:endParaRPr lang="en-GB"/>
          </a:p>
        </p:txBody>
      </p:sp>
    </p:spTree>
    <p:extLst>
      <p:ext uri="{BB962C8B-B14F-4D97-AF65-F5344CB8AC3E}">
        <p14:creationId xmlns:p14="http://schemas.microsoft.com/office/powerpoint/2010/main" val="396665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63271-4873-427F-8A4E-323E5626636C}" type="datetimeFigureOut">
              <a:rPr lang="en-GB" smtClean="0"/>
              <a:t>27/09/2016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7C67C-A9C6-485F-B1A1-B58C54A2B7DA}" type="slidenum">
              <a:rPr lang="en-GB" smtClean="0"/>
              <a:t>‹#›</a:t>
            </a:fld>
            <a:endParaRPr lang="en-GB"/>
          </a:p>
        </p:txBody>
      </p:sp>
    </p:spTree>
    <p:extLst>
      <p:ext uri="{BB962C8B-B14F-4D97-AF65-F5344CB8AC3E}">
        <p14:creationId xmlns:p14="http://schemas.microsoft.com/office/powerpoint/2010/main" val="3566357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2564904"/>
            <a:ext cx="5756176" cy="1326009"/>
          </a:xfrm>
        </p:spPr>
        <p:txBody>
          <a:bodyPr/>
          <a:lstStyle/>
          <a:p>
            <a:r>
              <a:rPr lang="en-GB" dirty="0" smtClean="0"/>
              <a:t>The Digestive system</a:t>
            </a:r>
            <a:endParaRPr lang="en-GB" dirty="0"/>
          </a:p>
        </p:txBody>
      </p:sp>
      <p:sp>
        <p:nvSpPr>
          <p:cNvPr id="3" name="Subtitle 2"/>
          <p:cNvSpPr>
            <a:spLocks noGrp="1"/>
          </p:cNvSpPr>
          <p:nvPr>
            <p:ph type="subTitle" idx="1"/>
          </p:nvPr>
        </p:nvSpPr>
        <p:spPr>
          <a:xfrm>
            <a:off x="1475656" y="4653136"/>
            <a:ext cx="6400800" cy="936104"/>
          </a:xfrm>
        </p:spPr>
        <p:txBody>
          <a:bodyPr/>
          <a:lstStyle/>
          <a:p>
            <a:r>
              <a:rPr lang="en-GB" dirty="0" smtClean="0"/>
              <a:t>By Livi</a:t>
            </a:r>
            <a:r>
              <a:rPr lang="en-GB" dirty="0"/>
              <a:t> </a:t>
            </a:r>
            <a:r>
              <a:rPr lang="en-GB" dirty="0" smtClean="0"/>
              <a:t>and Emma </a:t>
            </a:r>
            <a:endParaRPr lang="en-GB" dirty="0"/>
          </a:p>
        </p:txBody>
      </p:sp>
    </p:spTree>
    <p:extLst>
      <p:ext uri="{BB962C8B-B14F-4D97-AF65-F5344CB8AC3E}">
        <p14:creationId xmlns:p14="http://schemas.microsoft.com/office/powerpoint/2010/main" val="39725285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 y="895222"/>
            <a:ext cx="3136552" cy="3763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lstStyle/>
          <a:p>
            <a:r>
              <a:rPr lang="en-GB" dirty="0" smtClean="0"/>
              <a:t>The Mouth</a:t>
            </a:r>
            <a:endParaRPr lang="en-GB" dirty="0"/>
          </a:p>
        </p:txBody>
      </p:sp>
      <p:sp>
        <p:nvSpPr>
          <p:cNvPr id="5" name="Content Placeholder 4"/>
          <p:cNvSpPr>
            <a:spLocks noGrp="1"/>
          </p:cNvSpPr>
          <p:nvPr>
            <p:ph idx="1"/>
          </p:nvPr>
        </p:nvSpPr>
        <p:spPr>
          <a:xfrm>
            <a:off x="395536" y="4941169"/>
            <a:ext cx="8229600" cy="1440160"/>
          </a:xfrm>
        </p:spPr>
        <p:txBody>
          <a:bodyPr>
            <a:normAutofit/>
          </a:bodyPr>
          <a:lstStyle/>
          <a:p>
            <a:pPr marL="0" indent="0">
              <a:buNone/>
            </a:pPr>
            <a:r>
              <a:rPr lang="en-GB" sz="2400" dirty="0" smtClean="0"/>
              <a:t>The mouth is the first part of the digestive</a:t>
            </a:r>
          </a:p>
          <a:p>
            <a:pPr marL="0" indent="0">
              <a:buNone/>
            </a:pPr>
            <a:r>
              <a:rPr lang="en-GB" sz="2400" dirty="0" smtClean="0"/>
              <a:t>system,  where food enters the body. The teeth chew the food into small pieces that can be swallowed. </a:t>
            </a:r>
          </a:p>
        </p:txBody>
      </p:sp>
    </p:spTree>
    <p:extLst>
      <p:ext uri="{BB962C8B-B14F-4D97-AF65-F5344CB8AC3E}">
        <p14:creationId xmlns:p14="http://schemas.microsoft.com/office/powerpoint/2010/main" val="24481808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Class3\Digestive system photos\2016\IMG_17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628800"/>
            <a:ext cx="3635896" cy="27157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The Oesophagus</a:t>
            </a:r>
            <a:endParaRPr lang="en-GB" dirty="0"/>
          </a:p>
        </p:txBody>
      </p:sp>
      <p:sp>
        <p:nvSpPr>
          <p:cNvPr id="3" name="Content Placeholder 2"/>
          <p:cNvSpPr>
            <a:spLocks noGrp="1"/>
          </p:cNvSpPr>
          <p:nvPr>
            <p:ph idx="1"/>
          </p:nvPr>
        </p:nvSpPr>
        <p:spPr>
          <a:xfrm>
            <a:off x="611560" y="4797152"/>
            <a:ext cx="8229600" cy="532656"/>
          </a:xfrm>
        </p:spPr>
        <p:txBody>
          <a:bodyPr>
            <a:normAutofit fontScale="77500" lnSpcReduction="20000"/>
          </a:bodyPr>
          <a:lstStyle/>
          <a:p>
            <a:r>
              <a:rPr lang="en-GB" dirty="0" smtClean="0"/>
              <a:t>The Oesophagus squeezes the food down into the stomach.</a:t>
            </a:r>
            <a:endParaRPr lang="en-GB" dirty="0"/>
          </a:p>
        </p:txBody>
      </p:sp>
    </p:spTree>
    <p:extLst>
      <p:ext uri="{BB962C8B-B14F-4D97-AF65-F5344CB8AC3E}">
        <p14:creationId xmlns:p14="http://schemas.microsoft.com/office/powerpoint/2010/main" val="3977194184"/>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stomach</a:t>
            </a:r>
            <a:endParaRPr lang="en-GB" dirty="0"/>
          </a:p>
        </p:txBody>
      </p:sp>
      <p:sp>
        <p:nvSpPr>
          <p:cNvPr id="3" name="Content Placeholder 2"/>
          <p:cNvSpPr>
            <a:spLocks noGrp="1"/>
          </p:cNvSpPr>
          <p:nvPr>
            <p:ph idx="1"/>
          </p:nvPr>
        </p:nvSpPr>
        <p:spPr/>
        <p:txBody>
          <a:bodyPr/>
          <a:lstStyle/>
          <a:p>
            <a:r>
              <a:rPr lang="en-GB" dirty="0" smtClean="0"/>
              <a:t>The stomach has acid and it squeezes and contracts so the food can be dissolved and broken down into a mush. The mush then goes into the small intestine. </a:t>
            </a:r>
            <a:endParaRPr lang="en-GB" dirty="0"/>
          </a:p>
        </p:txBody>
      </p:sp>
    </p:spTree>
    <p:extLst>
      <p:ext uri="{BB962C8B-B14F-4D97-AF65-F5344CB8AC3E}">
        <p14:creationId xmlns:p14="http://schemas.microsoft.com/office/powerpoint/2010/main" val="3749723082"/>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Small Intestine</a:t>
            </a:r>
            <a:endParaRPr lang="en-GB" dirty="0"/>
          </a:p>
        </p:txBody>
      </p:sp>
      <p:sp>
        <p:nvSpPr>
          <p:cNvPr id="3" name="Content Placeholder 2"/>
          <p:cNvSpPr>
            <a:spLocks noGrp="1"/>
          </p:cNvSpPr>
          <p:nvPr>
            <p:ph idx="1"/>
          </p:nvPr>
        </p:nvSpPr>
        <p:spPr/>
        <p:txBody>
          <a:bodyPr/>
          <a:lstStyle/>
          <a:p>
            <a:r>
              <a:rPr lang="en-GB" dirty="0" smtClean="0"/>
              <a:t>The small intestine has villi which sucks up the nutrients from the food. It also has bile which it digests the fatty food. And then it goes into the large  intestine. </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573016"/>
            <a:ext cx="4824536" cy="3271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279567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Large Intestine</a:t>
            </a:r>
            <a:endParaRPr lang="en-GB" dirty="0"/>
          </a:p>
        </p:txBody>
      </p:sp>
      <p:sp>
        <p:nvSpPr>
          <p:cNvPr id="3" name="Content Placeholder 2"/>
          <p:cNvSpPr>
            <a:spLocks noGrp="1"/>
          </p:cNvSpPr>
          <p:nvPr>
            <p:ph idx="1"/>
          </p:nvPr>
        </p:nvSpPr>
        <p:spPr/>
        <p:txBody>
          <a:bodyPr/>
          <a:lstStyle/>
          <a:p>
            <a:r>
              <a:rPr lang="en-GB" dirty="0" smtClean="0"/>
              <a:t>The large intestine is thicker than the small intestine and it absorbs all the water that is in the food. What is then left is waste which the body needs to get rid of. </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621925"/>
            <a:ext cx="4032101" cy="2580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55914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Rectum</a:t>
            </a:r>
            <a:endParaRPr lang="en-GB" dirty="0"/>
          </a:p>
        </p:txBody>
      </p:sp>
      <p:sp>
        <p:nvSpPr>
          <p:cNvPr id="3" name="Content Placeholder 2"/>
          <p:cNvSpPr>
            <a:spLocks noGrp="1"/>
          </p:cNvSpPr>
          <p:nvPr>
            <p:ph idx="1"/>
          </p:nvPr>
        </p:nvSpPr>
        <p:spPr/>
        <p:txBody>
          <a:bodyPr/>
          <a:lstStyle/>
          <a:p>
            <a:r>
              <a:rPr lang="en-GB" dirty="0" smtClean="0"/>
              <a:t>The rectum is where all the waste is held until it leaves the body. Waste, also called poop, is made up of dead cells, bacteria and fibre. </a:t>
            </a:r>
            <a:endParaRPr lang="en-GB" dirty="0" smtClean="0"/>
          </a:p>
          <a:p>
            <a:r>
              <a:rPr lang="en-GB" dirty="0" smtClean="0"/>
              <a:t>The </a:t>
            </a:r>
            <a:r>
              <a:rPr lang="en-GB" dirty="0" smtClean="0"/>
              <a:t>anus is the muscle which holds the poo in the rectum. When you poo, the anus relaxes so it can come out!</a:t>
            </a:r>
            <a:endParaRPr lang="en-GB" dirty="0"/>
          </a:p>
        </p:txBody>
      </p:sp>
      <p:pic>
        <p:nvPicPr>
          <p:cNvPr id="4099" name="Picture 3" descr="R:\Class3\Digestive system photos\2016\IMG_177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3" y="4092663"/>
            <a:ext cx="2273134" cy="2765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1388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End</a:t>
            </a:r>
            <a:endParaRPr lang="en-GB" dirty="0"/>
          </a:p>
        </p:txBody>
      </p:sp>
      <p:sp>
        <p:nvSpPr>
          <p:cNvPr id="4" name="Smiley Face 3"/>
          <p:cNvSpPr/>
          <p:nvPr/>
        </p:nvSpPr>
        <p:spPr>
          <a:xfrm>
            <a:off x="3275856" y="2132856"/>
            <a:ext cx="2736304" cy="2664296"/>
          </a:xfrm>
          <a:prstGeom prst="smileyFac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7728122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223</Words>
  <Application>Microsoft Office PowerPoint</Application>
  <PresentationFormat>On-screen Show (4:3)</PresentationFormat>
  <Paragraphs>18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Digestive system</vt:lpstr>
      <vt:lpstr>The Mouth</vt:lpstr>
      <vt:lpstr>The Oesophagus</vt:lpstr>
      <vt:lpstr>The stomach</vt:lpstr>
      <vt:lpstr>The Small Intestine</vt:lpstr>
      <vt:lpstr>The Large Intestine</vt:lpstr>
      <vt:lpstr>The Rectum</vt:lpstr>
      <vt:lpstr>The End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Digestive system</dc:title>
  <dc:creator>Class 3</dc:creator>
  <cp:lastModifiedBy>Class 3</cp:lastModifiedBy>
  <cp:revision>10</cp:revision>
  <cp:lastPrinted>2016-09-27T12:53:44Z</cp:lastPrinted>
  <dcterms:created xsi:type="dcterms:W3CDTF">2016-09-26T12:53:19Z</dcterms:created>
  <dcterms:modified xsi:type="dcterms:W3CDTF">2016-09-27T12:53:52Z</dcterms:modified>
</cp:coreProperties>
</file>