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4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41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44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1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13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44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4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84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54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83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057-7D1E-4807-816E-E858315E123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13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A1057-7D1E-4807-816E-E858315E123F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A54B1-3490-4986-A693-60AB651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28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0172" y="2130425"/>
            <a:ext cx="3074316" cy="1470025"/>
          </a:xfrm>
        </p:spPr>
        <p:txBody>
          <a:bodyPr/>
          <a:lstStyle/>
          <a:p>
            <a:r>
              <a:rPr lang="en-GB" dirty="0" smtClean="0"/>
              <a:t>Chapter </a:t>
            </a:r>
            <a:r>
              <a:rPr lang="en-GB" dirty="0" smtClean="0"/>
              <a:t>36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79005" y="1059264"/>
            <a:ext cx="7406408" cy="553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64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0294" y="878272"/>
            <a:ext cx="6886072" cy="514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583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086" y="794065"/>
            <a:ext cx="6982479" cy="521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412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0294" y="878272"/>
            <a:ext cx="6886072" cy="514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104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0294" y="878272"/>
            <a:ext cx="6886072" cy="514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0294" y="878272"/>
            <a:ext cx="6886072" cy="514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073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0294" y="878272"/>
            <a:ext cx="6886072" cy="514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086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0294" y="878272"/>
            <a:ext cx="6886072" cy="514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33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5165" y="816302"/>
            <a:ext cx="6989764" cy="52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291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0294" y="878272"/>
            <a:ext cx="6886072" cy="514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58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086" y="794064"/>
            <a:ext cx="6982479" cy="521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579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4279" y="872257"/>
            <a:ext cx="6892958" cy="514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106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0294" y="878272"/>
            <a:ext cx="6886072" cy="514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466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Chapter 36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LANDEWEDNACK COMMUNITY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26</dc:title>
  <dc:creator>Alex Wells</dc:creator>
  <cp:lastModifiedBy>Alex Wells</cp:lastModifiedBy>
  <cp:revision>15</cp:revision>
  <dcterms:created xsi:type="dcterms:W3CDTF">2020-03-23T14:34:30Z</dcterms:created>
  <dcterms:modified xsi:type="dcterms:W3CDTF">2020-03-25T10:51:40Z</dcterms:modified>
</cp:coreProperties>
</file>