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85" r:id="rId5"/>
    <p:sldId id="286" r:id="rId6"/>
    <p:sldId id="287" r:id="rId7"/>
    <p:sldId id="288" r:id="rId8"/>
    <p:sldId id="289" r:id="rId9"/>
    <p:sldId id="290" r:id="rId10"/>
    <p:sldId id="291" r:id="rId11"/>
    <p:sldId id="292" r:id="rId12"/>
    <p:sldId id="293" r:id="rId13"/>
    <p:sldId id="294" r:id="rId14"/>
    <p:sldId id="295" r:id="rId15"/>
    <p:sldId id="296" r:id="rId16"/>
    <p:sldId id="282" r:id="rId17"/>
    <p:sldId id="298"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4109D41-8827-4E45-A2FF-6D08F60395BE}" type="datetimeFigureOut">
              <a:rPr lang="en-GB" smtClean="0"/>
              <a:t>23/03/2020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107012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109D41-8827-4E45-A2FF-6D08F60395BE}" type="datetimeFigureOut">
              <a:rPr lang="en-GB" smtClean="0"/>
              <a:t>23/03/2020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152342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109D41-8827-4E45-A2FF-6D08F60395BE}" type="datetimeFigureOut">
              <a:rPr lang="en-GB" smtClean="0"/>
              <a:t>23/03/2020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397030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109D41-8827-4E45-A2FF-6D08F60395BE}" type="datetimeFigureOut">
              <a:rPr lang="en-GB" smtClean="0"/>
              <a:t>23/03/2020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164305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109D41-8827-4E45-A2FF-6D08F60395BE}" type="datetimeFigureOut">
              <a:rPr lang="en-GB" smtClean="0"/>
              <a:t>23/03/2020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1113737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4109D41-8827-4E45-A2FF-6D08F60395BE}" type="datetimeFigureOut">
              <a:rPr lang="en-GB" smtClean="0"/>
              <a:t>23/03/2020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307140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4109D41-8827-4E45-A2FF-6D08F60395BE}" type="datetimeFigureOut">
              <a:rPr lang="en-GB" smtClean="0"/>
              <a:t>23/03/2020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182232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4109D41-8827-4E45-A2FF-6D08F60395BE}" type="datetimeFigureOut">
              <a:rPr lang="en-GB" smtClean="0"/>
              <a:t>23/03/2020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29154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09D41-8827-4E45-A2FF-6D08F60395BE}" type="datetimeFigureOut">
              <a:rPr lang="en-GB" smtClean="0"/>
              <a:t>23/03/2020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298330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09D41-8827-4E45-A2FF-6D08F60395BE}" type="datetimeFigureOut">
              <a:rPr lang="en-GB" smtClean="0"/>
              <a:t>23/03/2020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203139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09D41-8827-4E45-A2FF-6D08F60395BE}" type="datetimeFigureOut">
              <a:rPr lang="en-GB" smtClean="0"/>
              <a:t>23/03/2020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316D79-6E2F-42E6-BF09-6F6DF252B638}" type="slidenum">
              <a:rPr lang="en-GB" smtClean="0"/>
              <a:t>‹#›</a:t>
            </a:fld>
            <a:endParaRPr lang="en-GB"/>
          </a:p>
        </p:txBody>
      </p:sp>
    </p:spTree>
    <p:extLst>
      <p:ext uri="{BB962C8B-B14F-4D97-AF65-F5344CB8AC3E}">
        <p14:creationId xmlns:p14="http://schemas.microsoft.com/office/powerpoint/2010/main" val="2021193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09D41-8827-4E45-A2FF-6D08F60395BE}" type="datetimeFigureOut">
              <a:rPr lang="en-GB" smtClean="0"/>
              <a:t>23/03/2020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16D79-6E2F-42E6-BF09-6F6DF252B638}" type="slidenum">
              <a:rPr lang="en-GB" smtClean="0"/>
              <a:t>‹#›</a:t>
            </a:fld>
            <a:endParaRPr lang="en-GB"/>
          </a:p>
        </p:txBody>
      </p:sp>
    </p:spTree>
    <p:extLst>
      <p:ext uri="{BB962C8B-B14F-4D97-AF65-F5344CB8AC3E}">
        <p14:creationId xmlns:p14="http://schemas.microsoft.com/office/powerpoint/2010/main" val="416028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bbc.co.uk/programmes/p02mtd9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reloaded.com/work/science-museum-thingdom/" TargetMode="External"/><Relationship Id="rId2" Type="http://schemas.openxmlformats.org/officeDocument/2006/relationships/hyperlink" Target="http://whoami.sciencemuseum.org.uk/whoami/thingdom" TargetMode="External"/><Relationship Id="rId1" Type="http://schemas.openxmlformats.org/officeDocument/2006/relationships/slideLayout" Target="../slideLayouts/slideLayout2.xml"/><Relationship Id="rId4" Type="http://schemas.openxmlformats.org/officeDocument/2006/relationships/hyperlink" Target="https://www.gamesindustry.biz/articles/thingdom-a-genetics---brain-science-game-aimed-at-11---16-year-olds"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bbc.co.uk/programmes/p02mtcs3"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Science – Inherited characteristics </a:t>
            </a:r>
            <a:r>
              <a:rPr lang="en-GB" smtClean="0"/>
              <a:t>- recap</a:t>
            </a:r>
            <a:endParaRPr lang="en-GB" dirty="0"/>
          </a:p>
        </p:txBody>
      </p:sp>
      <p:sp>
        <p:nvSpPr>
          <p:cNvPr id="3" name="Subtitle 2"/>
          <p:cNvSpPr>
            <a:spLocks noGrp="1"/>
          </p:cNvSpPr>
          <p:nvPr>
            <p:ph type="subTitle" idx="1"/>
          </p:nvPr>
        </p:nvSpPr>
        <p:spPr/>
        <p:txBody>
          <a:bodyPr>
            <a:normAutofit fontScale="92500" lnSpcReduction="20000"/>
          </a:bodyPr>
          <a:lstStyle/>
          <a:p>
            <a:r>
              <a:rPr lang="en-GB" dirty="0" smtClean="0"/>
              <a:t>Evolution watch – Last week we looked at inherited characteristics.  Watch this clip for a recap!</a:t>
            </a:r>
          </a:p>
          <a:p>
            <a:r>
              <a:rPr lang="en-GB" dirty="0" smtClean="0">
                <a:hlinkClick r:id="rId2"/>
              </a:rPr>
              <a:t>https://www.bbc.co.uk/programmes/p02mtd91</a:t>
            </a:r>
            <a:endParaRPr lang="en-GB" dirty="0"/>
          </a:p>
        </p:txBody>
      </p:sp>
    </p:spTree>
    <p:extLst>
      <p:ext uri="{BB962C8B-B14F-4D97-AF65-F5344CB8AC3E}">
        <p14:creationId xmlns:p14="http://schemas.microsoft.com/office/powerpoint/2010/main" val="1965468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Cocker-Pei: </a:t>
            </a:r>
            <a:r>
              <a:rPr lang="en-GB" dirty="0" err="1"/>
              <a:t>Shar-pei</a:t>
            </a:r>
            <a:r>
              <a:rPr lang="en-GB" dirty="0"/>
              <a:t> &amp; Cocker Spaniel Mutt</a:t>
            </a:r>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687" y="1681956"/>
            <a:ext cx="576262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292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Bullman</a:t>
            </a:r>
            <a:r>
              <a:rPr lang="en-GB" dirty="0"/>
              <a:t>: English Bulldog &amp; German Shepherd Cross</a:t>
            </a:r>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687" y="1686719"/>
            <a:ext cx="576262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894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Horgi</a:t>
            </a:r>
            <a:r>
              <a:rPr lang="en-GB" dirty="0"/>
              <a:t>: Corgi &amp; Husky Mix</a:t>
            </a:r>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123468"/>
            <a:ext cx="4253648" cy="267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969307"/>
            <a:ext cx="4283151" cy="2860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47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Goberian</a:t>
            </a:r>
            <a:r>
              <a:rPr lang="en-GB" dirty="0"/>
              <a:t>: Siberian Husky &amp; Golden Retriever Crossbreed</a:t>
            </a:r>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9330" y="1600200"/>
            <a:ext cx="36853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096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game to play from t</a:t>
            </a:r>
            <a:r>
              <a:rPr lang="en-GB" dirty="0" smtClean="0"/>
              <a:t>he Science Museum – </a:t>
            </a:r>
            <a:r>
              <a:rPr lang="en-GB" dirty="0" err="1" smtClean="0"/>
              <a:t>Thingdom</a:t>
            </a:r>
            <a:r>
              <a:rPr lang="en-GB" dirty="0" smtClean="0"/>
              <a:t/>
            </a:r>
            <a:br>
              <a:rPr lang="en-GB" dirty="0" smtClean="0"/>
            </a:br>
            <a:r>
              <a:rPr lang="en-GB" sz="3600" dirty="0" smtClean="0"/>
              <a:t>This is a game that you can keep playing!</a:t>
            </a:r>
            <a:endParaRPr lang="en-GB" sz="3600" dirty="0"/>
          </a:p>
        </p:txBody>
      </p:sp>
      <p:sp>
        <p:nvSpPr>
          <p:cNvPr id="3" name="Content Placeholder 2"/>
          <p:cNvSpPr>
            <a:spLocks noGrp="1"/>
          </p:cNvSpPr>
          <p:nvPr>
            <p:ph idx="1"/>
          </p:nvPr>
        </p:nvSpPr>
        <p:spPr>
          <a:xfrm>
            <a:off x="467544" y="1988840"/>
            <a:ext cx="8229600" cy="4525963"/>
          </a:xfrm>
        </p:spPr>
        <p:txBody>
          <a:bodyPr>
            <a:normAutofit fontScale="70000" lnSpcReduction="20000"/>
          </a:bodyPr>
          <a:lstStyle/>
          <a:p>
            <a:r>
              <a:rPr lang="en-GB" dirty="0" smtClean="0"/>
              <a:t>If you google </a:t>
            </a:r>
            <a:r>
              <a:rPr lang="en-GB" dirty="0" err="1" smtClean="0"/>
              <a:t>Thingdom</a:t>
            </a:r>
            <a:r>
              <a:rPr lang="en-GB" dirty="0" smtClean="0"/>
              <a:t>, you can access a simulation.</a:t>
            </a:r>
            <a:endParaRPr lang="en-GB" dirty="0"/>
          </a:p>
          <a:p>
            <a:r>
              <a:rPr lang="en-GB" dirty="0" smtClean="0"/>
              <a:t>Read the information about inherited characteristics before you play.</a:t>
            </a:r>
          </a:p>
          <a:p>
            <a:r>
              <a:rPr lang="en-GB" dirty="0" smtClean="0"/>
              <a:t>Play the game – you will be asked to nurture your own Thing.  Then you will be given instructions about the offspring that you need to produce.  You will have to choose another Thing to reproduce with to create the inherited characteristics.</a:t>
            </a:r>
          </a:p>
          <a:p>
            <a:r>
              <a:rPr lang="en-GB" dirty="0" smtClean="0"/>
              <a:t>Use these links to access it.</a:t>
            </a:r>
          </a:p>
          <a:p>
            <a:r>
              <a:rPr lang="en-GB" dirty="0" smtClean="0">
                <a:hlinkClick r:id="rId2"/>
              </a:rPr>
              <a:t>http://whoami.sciencemuseum.org.uk/whoami/thingdom</a:t>
            </a:r>
            <a:endParaRPr lang="en-GB" dirty="0" smtClean="0"/>
          </a:p>
          <a:p>
            <a:r>
              <a:rPr lang="en-GB" dirty="0" smtClean="0">
                <a:hlinkClick r:id="rId3"/>
              </a:rPr>
              <a:t>https://preloaded.com/work/science-museum-thingdom/</a:t>
            </a:r>
            <a:endParaRPr lang="en-GB" dirty="0" smtClean="0"/>
          </a:p>
          <a:p>
            <a:r>
              <a:rPr lang="en-GB" dirty="0" smtClean="0">
                <a:hlinkClick r:id="rId4"/>
              </a:rPr>
              <a:t>https://www.gamesindustry.biz/articles/thingdom-a-genetics---brain-science-game-aimed-at-11---16-year-olds</a:t>
            </a:r>
            <a:endParaRPr lang="en-GB" dirty="0" smtClean="0"/>
          </a:p>
          <a:p>
            <a:r>
              <a:rPr lang="en-GB" dirty="0" smtClean="0"/>
              <a:t>I hope you can access this</a:t>
            </a:r>
          </a:p>
          <a:p>
            <a:r>
              <a:rPr lang="en-GB" dirty="0" smtClean="0"/>
              <a:t>For the first 2 links you will need flash player.</a:t>
            </a:r>
            <a:endParaRPr lang="en-GB" dirty="0" smtClean="0"/>
          </a:p>
        </p:txBody>
      </p:sp>
    </p:spTree>
    <p:extLst>
      <p:ext uri="{BB962C8B-B14F-4D97-AF65-F5344CB8AC3E}">
        <p14:creationId xmlns:p14="http://schemas.microsoft.com/office/powerpoint/2010/main" val="4122446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sz="6700" b="1" u="sng" dirty="0" smtClean="0">
                <a:effectLst>
                  <a:outerShdw blurRad="38100" dist="38100" dir="2700000" algn="tl">
                    <a:srgbClr val="000000">
                      <a:alpha val="43137"/>
                    </a:srgbClr>
                  </a:outerShdw>
                </a:effectLst>
              </a:rPr>
              <a:t>Mutations and Adaptions</a:t>
            </a:r>
            <a:r>
              <a:rPr lang="en-GB" b="1" dirty="0" smtClean="0"/>
              <a:t/>
            </a:r>
            <a:br>
              <a:rPr lang="en-GB" b="1" dirty="0" smtClean="0"/>
            </a:br>
            <a:r>
              <a:rPr lang="en-GB" b="1" dirty="0" smtClean="0"/>
              <a:t>How </a:t>
            </a:r>
            <a:r>
              <a:rPr lang="en-GB" b="1" dirty="0"/>
              <a:t>and why some animals have evolved to be better </a:t>
            </a:r>
            <a:r>
              <a:rPr lang="en-GB" b="1" dirty="0" smtClean="0"/>
              <a:t>camouflaged?</a:t>
            </a:r>
            <a:br>
              <a:rPr lang="en-GB" b="1" dirty="0" smtClean="0"/>
            </a:br>
            <a:r>
              <a:rPr lang="en-GB" b="1" dirty="0"/>
              <a:t/>
            </a:r>
            <a:br>
              <a:rPr lang="en-GB" b="1" dirty="0"/>
            </a:br>
            <a:r>
              <a:rPr lang="en-GB" b="1" dirty="0" smtClean="0"/>
              <a:t>Watch this:</a:t>
            </a:r>
            <a:r>
              <a:rPr lang="en-GB" b="1" dirty="0"/>
              <a:t/>
            </a:r>
            <a:br>
              <a:rPr lang="en-GB" b="1" dirty="0"/>
            </a:br>
            <a:endParaRPr lang="en-GB" dirty="0"/>
          </a:p>
        </p:txBody>
      </p:sp>
      <p:sp>
        <p:nvSpPr>
          <p:cNvPr id="5" name="Subtitle 4"/>
          <p:cNvSpPr>
            <a:spLocks noGrp="1"/>
          </p:cNvSpPr>
          <p:nvPr>
            <p:ph type="subTitle" idx="1"/>
          </p:nvPr>
        </p:nvSpPr>
        <p:spPr/>
        <p:txBody>
          <a:bodyPr/>
          <a:lstStyle/>
          <a:p>
            <a:r>
              <a:rPr lang="en-GB" dirty="0" smtClean="0">
                <a:hlinkClick r:id="rId2"/>
              </a:rPr>
              <a:t>https://www.bbc.co.uk/programmes/p02mtcs3</a:t>
            </a:r>
            <a:endParaRPr lang="en-GB" dirty="0" smtClean="0"/>
          </a:p>
          <a:p>
            <a:endParaRPr lang="en-GB" dirty="0"/>
          </a:p>
        </p:txBody>
      </p:sp>
    </p:spTree>
    <p:extLst>
      <p:ext uri="{BB962C8B-B14F-4D97-AF65-F5344CB8AC3E}">
        <p14:creationId xmlns:p14="http://schemas.microsoft.com/office/powerpoint/2010/main" val="764799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Tasks</a:t>
            </a:r>
            <a:br>
              <a:rPr lang="en-GB" dirty="0" smtClean="0"/>
            </a:b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Recreate the </a:t>
            </a:r>
            <a:r>
              <a:rPr lang="en-GB" dirty="0" err="1" smtClean="0"/>
              <a:t>pinky</a:t>
            </a:r>
            <a:r>
              <a:rPr lang="en-GB" dirty="0" smtClean="0"/>
              <a:t> and </a:t>
            </a:r>
            <a:r>
              <a:rPr lang="en-GB" dirty="0" err="1" smtClean="0"/>
              <a:t>greeny</a:t>
            </a:r>
            <a:r>
              <a:rPr lang="en-GB" dirty="0" smtClean="0"/>
              <a:t> investigation and test it out on your family!  Pretend that you are a wildlife expert and use words like mutation, evolved.  Film yourself doing it!  You don’t need to use sweets.  You could use anything that will be camouflaged amongst leaves that you find in the garden.</a:t>
            </a:r>
          </a:p>
          <a:p>
            <a:pPr marL="0" indent="0" algn="ctr">
              <a:buNone/>
            </a:pPr>
            <a:r>
              <a:rPr lang="en-GB" u="sng" dirty="0" smtClean="0"/>
              <a:t>Or </a:t>
            </a:r>
          </a:p>
          <a:p>
            <a:r>
              <a:rPr lang="en-GB" dirty="0"/>
              <a:t>M</a:t>
            </a:r>
            <a:r>
              <a:rPr lang="en-GB" dirty="0" smtClean="0"/>
              <a:t>ake a detailed labelled sketch of a creature that has adapted to its environment using camouflage.  Explain how it is camouflaged and how it blend into its habitat.</a:t>
            </a:r>
            <a:endParaRPr lang="en-GB" dirty="0"/>
          </a:p>
        </p:txBody>
      </p:sp>
    </p:spTree>
    <p:extLst>
      <p:ext uri="{BB962C8B-B14F-4D97-AF65-F5344CB8AC3E}">
        <p14:creationId xmlns:p14="http://schemas.microsoft.com/office/powerpoint/2010/main" val="285014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980728"/>
            <a:ext cx="7772400" cy="1470025"/>
          </a:xfrm>
        </p:spPr>
        <p:txBody>
          <a:bodyPr>
            <a:normAutofit fontScale="90000"/>
          </a:bodyPr>
          <a:lstStyle/>
          <a:p>
            <a:r>
              <a:rPr lang="en-GB" b="1" dirty="0" smtClean="0">
                <a:effectLst>
                  <a:outerShdw blurRad="38100" dist="38100" dir="2700000" algn="tl">
                    <a:srgbClr val="000000">
                      <a:alpha val="43137"/>
                    </a:srgbClr>
                  </a:outerShdw>
                </a:effectLst>
              </a:rPr>
              <a:t>Finally, here is a book that I was going to read to you about how a moth has mutated and adapted to its habitat using camouflage.</a:t>
            </a:r>
            <a:endParaRPr lang="en-GB" b="1"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403648" y="4221088"/>
            <a:ext cx="6400800" cy="2304256"/>
          </a:xfrm>
        </p:spPr>
        <p:txBody>
          <a:bodyPr>
            <a:normAutofit fontScale="85000" lnSpcReduction="20000"/>
          </a:bodyPr>
          <a:lstStyle/>
          <a:p>
            <a:r>
              <a:rPr lang="en-GB" dirty="0" smtClean="0">
                <a:solidFill>
                  <a:schemeClr val="tx2"/>
                </a:solidFill>
              </a:rPr>
              <a:t>I photographed each page and the important science information at the back of the book.  Read it with your family, on your own, get someone to read it to you.</a:t>
            </a:r>
          </a:p>
          <a:p>
            <a:r>
              <a:rPr lang="en-GB" dirty="0" smtClean="0">
                <a:solidFill>
                  <a:schemeClr val="tx2"/>
                </a:solidFill>
              </a:rPr>
              <a:t>When you have finished discuss how the moth adapted according to its habitat.  </a:t>
            </a:r>
            <a:endParaRPr lang="en-GB" dirty="0">
              <a:solidFill>
                <a:schemeClr val="tx2"/>
              </a:solidFill>
            </a:endParaRPr>
          </a:p>
        </p:txBody>
      </p:sp>
    </p:spTree>
    <p:extLst>
      <p:ext uri="{BB962C8B-B14F-4D97-AF65-F5344CB8AC3E}">
        <p14:creationId xmlns:p14="http://schemas.microsoft.com/office/powerpoint/2010/main" val="4240614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7"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1148" r="17861"/>
          <a:stretch/>
        </p:blipFill>
        <p:spPr bwMode="auto">
          <a:xfrm>
            <a:off x="683568" y="-15439"/>
            <a:ext cx="6624735" cy="698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329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189" r="18905"/>
          <a:stretch/>
        </p:blipFill>
        <p:spPr bwMode="auto">
          <a:xfrm>
            <a:off x="971600" y="44735"/>
            <a:ext cx="6264696" cy="689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83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Here is some important information for you to </a:t>
            </a:r>
            <a:r>
              <a:rPr lang="en-GB" dirty="0" smtClean="0"/>
              <a:t>remember from our last session:</a:t>
            </a:r>
            <a:endParaRPr lang="en-GB" dirty="0"/>
          </a:p>
        </p:txBody>
      </p:sp>
      <p:sp>
        <p:nvSpPr>
          <p:cNvPr id="3" name="Content Placeholder 2"/>
          <p:cNvSpPr>
            <a:spLocks noGrp="1"/>
          </p:cNvSpPr>
          <p:nvPr>
            <p:ph idx="1"/>
          </p:nvPr>
        </p:nvSpPr>
        <p:spPr/>
        <p:txBody>
          <a:bodyPr>
            <a:noAutofit/>
          </a:bodyPr>
          <a:lstStyle/>
          <a:p>
            <a:r>
              <a:rPr lang="en-GB" sz="4000" b="1" dirty="0" smtClean="0">
                <a:solidFill>
                  <a:srgbClr val="0070C0"/>
                </a:solidFill>
              </a:rPr>
              <a:t>Some features are inherited from parents to offspring.</a:t>
            </a:r>
          </a:p>
          <a:p>
            <a:r>
              <a:rPr lang="en-GB" sz="4000" b="1" dirty="0" smtClean="0">
                <a:solidFill>
                  <a:srgbClr val="FF0000"/>
                </a:solidFill>
              </a:rPr>
              <a:t>Offspring are not identical to their parents</a:t>
            </a:r>
          </a:p>
          <a:p>
            <a:r>
              <a:rPr lang="en-GB" sz="4000" b="1" dirty="0" smtClean="0">
                <a:solidFill>
                  <a:srgbClr val="7030A0"/>
                </a:solidFill>
              </a:rPr>
              <a:t>When parents produce offspring, characteristics are mixed randomly to form offspring with features of both parents– like our plants!</a:t>
            </a:r>
          </a:p>
          <a:p>
            <a:endParaRPr lang="en-GB" sz="4000" dirty="0"/>
          </a:p>
        </p:txBody>
      </p:sp>
    </p:spTree>
    <p:extLst>
      <p:ext uri="{BB962C8B-B14F-4D97-AF65-F5344CB8AC3E}">
        <p14:creationId xmlns:p14="http://schemas.microsoft.com/office/powerpoint/2010/main" val="178407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2275" r="2900"/>
          <a:stretch/>
        </p:blipFill>
        <p:spPr bwMode="auto">
          <a:xfrm>
            <a:off x="539552" y="62398"/>
            <a:ext cx="7704856" cy="678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972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69" y="55188"/>
            <a:ext cx="9143999" cy="682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54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4540" b="6789"/>
          <a:stretch/>
        </p:blipFill>
        <p:spPr bwMode="auto">
          <a:xfrm>
            <a:off x="0" y="476672"/>
            <a:ext cx="9305982" cy="546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118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0560" b="15973"/>
          <a:stretch/>
        </p:blipFill>
        <p:spPr bwMode="auto">
          <a:xfrm>
            <a:off x="-252536" y="476672"/>
            <a:ext cx="984190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302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986" t="10867" r="3815" b="15972"/>
          <a:stretch/>
        </p:blipFill>
        <p:spPr bwMode="auto">
          <a:xfrm>
            <a:off x="-180528" y="476672"/>
            <a:ext cx="9324528" cy="540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973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0867" b="12605"/>
          <a:stretch/>
        </p:blipFill>
        <p:spPr bwMode="auto">
          <a:xfrm>
            <a:off x="13855" y="12220"/>
            <a:ext cx="9252962" cy="52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9777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0560" b="10768"/>
          <a:stretch/>
        </p:blipFill>
        <p:spPr bwMode="auto">
          <a:xfrm>
            <a:off x="-31839" y="188640"/>
            <a:ext cx="9190879"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565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8725" b="12605"/>
          <a:stretch/>
        </p:blipFill>
        <p:spPr bwMode="auto">
          <a:xfrm>
            <a:off x="178" y="188640"/>
            <a:ext cx="9190883"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5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126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5153" b="8012"/>
          <a:stretch/>
        </p:blipFill>
        <p:spPr bwMode="auto">
          <a:xfrm>
            <a:off x="39931" y="548680"/>
            <a:ext cx="9111918"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761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29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2703" b="11074"/>
          <a:stretch/>
        </p:blipFill>
        <p:spPr bwMode="auto">
          <a:xfrm>
            <a:off x="0" y="260648"/>
            <a:ext cx="923321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444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smtClean="0"/>
              <a:t/>
            </a:r>
            <a:br>
              <a:rPr lang="en-GB" dirty="0" smtClean="0"/>
            </a:br>
            <a:r>
              <a:rPr lang="en-GB" dirty="0" smtClean="0"/>
              <a:t>Here are some cross breeds of dog.</a:t>
            </a:r>
            <a:br>
              <a:rPr lang="en-GB" dirty="0" smtClean="0"/>
            </a:br>
            <a:r>
              <a:rPr lang="en-GB" dirty="0" smtClean="0"/>
              <a:t>They have inherited characteristics from both </a:t>
            </a:r>
            <a:r>
              <a:rPr lang="en-GB" dirty="0" smtClean="0"/>
              <a:t>parents.</a:t>
            </a:r>
            <a:br>
              <a:rPr lang="en-GB" dirty="0" smtClean="0"/>
            </a:br>
            <a:endParaRPr lang="en-GB" dirty="0"/>
          </a:p>
        </p:txBody>
      </p:sp>
      <p:sp>
        <p:nvSpPr>
          <p:cNvPr id="5" name="Subtitle 4"/>
          <p:cNvSpPr>
            <a:spLocks noGrp="1"/>
          </p:cNvSpPr>
          <p:nvPr>
            <p:ph type="subTitle" idx="1"/>
          </p:nvPr>
        </p:nvSpPr>
        <p:spPr>
          <a:xfrm>
            <a:off x="1403648" y="4437112"/>
            <a:ext cx="6400800" cy="1752600"/>
          </a:xfrm>
        </p:spPr>
        <p:txBody>
          <a:bodyPr>
            <a:normAutofit fontScale="92500" lnSpcReduction="20000"/>
          </a:bodyPr>
          <a:lstStyle/>
          <a:p>
            <a:r>
              <a:rPr lang="en-GB" dirty="0" smtClean="0">
                <a:solidFill>
                  <a:srgbClr val="FF0000"/>
                </a:solidFill>
              </a:rPr>
              <a:t>This is artificial selective breeding!</a:t>
            </a:r>
          </a:p>
          <a:p>
            <a:r>
              <a:rPr lang="en-GB" dirty="0" smtClean="0">
                <a:solidFill>
                  <a:srgbClr val="FF0000"/>
                </a:solidFill>
              </a:rPr>
              <a:t>Breeders </a:t>
            </a:r>
            <a:r>
              <a:rPr lang="en-GB" dirty="0" smtClean="0">
                <a:solidFill>
                  <a:srgbClr val="FF0000"/>
                </a:solidFill>
              </a:rPr>
              <a:t>put 2 parents together in the hope that they will produce offspring that will look a certain way or behave a certain way.</a:t>
            </a:r>
            <a:endParaRPr lang="en-GB" dirty="0">
              <a:solidFill>
                <a:srgbClr val="FF0000"/>
              </a:solidFill>
            </a:endParaRPr>
          </a:p>
        </p:txBody>
      </p:sp>
    </p:spTree>
    <p:extLst>
      <p:ext uri="{BB962C8B-B14F-4D97-AF65-F5344CB8AC3E}">
        <p14:creationId xmlns:p14="http://schemas.microsoft.com/office/powerpoint/2010/main" val="3151268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331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1480" b="18727"/>
          <a:stretch/>
        </p:blipFill>
        <p:spPr bwMode="auto">
          <a:xfrm>
            <a:off x="41380" y="260648"/>
            <a:ext cx="911670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793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4745" b="8932"/>
          <a:stretch/>
        </p:blipFill>
        <p:spPr bwMode="auto">
          <a:xfrm>
            <a:off x="107504" y="116631"/>
            <a:ext cx="8928992" cy="5757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744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536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671" t="10867" b="10768"/>
          <a:stretch/>
        </p:blipFill>
        <p:spPr bwMode="auto">
          <a:xfrm>
            <a:off x="14211" y="116632"/>
            <a:ext cx="910001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095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6377" b="8932"/>
          <a:stretch/>
        </p:blipFill>
        <p:spPr bwMode="auto">
          <a:xfrm>
            <a:off x="-100252" y="188640"/>
            <a:ext cx="9244252"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4719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2091" b="19033"/>
          <a:stretch/>
        </p:blipFill>
        <p:spPr bwMode="auto">
          <a:xfrm>
            <a:off x="0" y="260648"/>
            <a:ext cx="923826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834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3928" b="13523"/>
          <a:stretch/>
        </p:blipFill>
        <p:spPr bwMode="auto">
          <a:xfrm>
            <a:off x="0" y="116632"/>
            <a:ext cx="930205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84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945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1785" b="11992"/>
          <a:stretch/>
        </p:blipFill>
        <p:spPr bwMode="auto">
          <a:xfrm>
            <a:off x="0" y="0"/>
            <a:ext cx="9185106"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896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48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3929" b="14747"/>
          <a:stretch/>
        </p:blipFill>
        <p:spPr bwMode="auto">
          <a:xfrm>
            <a:off x="-108520" y="332656"/>
            <a:ext cx="9392538" cy="500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429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150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0867" b="16891"/>
          <a:stretch/>
        </p:blipFill>
        <p:spPr bwMode="auto">
          <a:xfrm>
            <a:off x="16412" y="260648"/>
            <a:ext cx="9157267"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610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253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1785" b="11380"/>
          <a:stretch/>
        </p:blipFill>
        <p:spPr bwMode="auto">
          <a:xfrm>
            <a:off x="0" y="31188"/>
            <a:ext cx="9183048" cy="527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824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Pitsky</a:t>
            </a:r>
            <a:r>
              <a:rPr lang="en-GB" dirty="0"/>
              <a:t>: Pitbull &amp; Husky Mixed Breed Dog</a:t>
            </a:r>
          </a:p>
        </p:txBody>
      </p:sp>
      <p:sp>
        <p:nvSpPr>
          <p:cNvPr id="3" name="Content Placeholder 2"/>
          <p:cNvSpPr>
            <a:spLocks noGrp="1"/>
          </p:cNvSpPr>
          <p:nvPr>
            <p:ph idx="1"/>
          </p:nvPr>
        </p:nvSpPr>
        <p:spPr/>
        <p:txBody>
          <a:bodyPr/>
          <a:lstStyle/>
          <a:p>
            <a:endParaRPr lang="en-GB"/>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56792"/>
            <a:ext cx="3889425" cy="517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086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355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4846" b="10768"/>
          <a:stretch/>
        </p:blipFill>
        <p:spPr bwMode="auto">
          <a:xfrm>
            <a:off x="0" y="31188"/>
            <a:ext cx="9226159" cy="512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743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457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128" r="23249"/>
          <a:stretch/>
        </p:blipFill>
        <p:spPr bwMode="auto">
          <a:xfrm>
            <a:off x="899592" y="116632"/>
            <a:ext cx="6624736" cy="672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590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560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2274" r="10217"/>
          <a:stretch/>
        </p:blipFill>
        <p:spPr bwMode="auto">
          <a:xfrm>
            <a:off x="395536" y="-99392"/>
            <a:ext cx="7272808" cy="700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36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Cormation</a:t>
            </a:r>
            <a:r>
              <a:rPr lang="en-GB" dirty="0" smtClean="0"/>
              <a:t>: Corgi and Dalmatian Mix</a:t>
            </a:r>
            <a:endParaRPr lang="en-GB" dirty="0"/>
          </a:p>
        </p:txBody>
      </p:sp>
      <p:sp>
        <p:nvSpPr>
          <p:cNvPr id="3" name="Content Placeholder 2"/>
          <p:cNvSpPr>
            <a:spLocks noGrp="1"/>
          </p:cNvSpPr>
          <p:nvPr>
            <p:ph idx="1"/>
          </p:nvPr>
        </p:nvSpPr>
        <p:spPr/>
        <p:txBody>
          <a:bodyPr/>
          <a:lstStyle/>
          <a:p>
            <a:endParaRPr lang="en-GB"/>
          </a:p>
        </p:txBody>
      </p:sp>
      <p:pic>
        <p:nvPicPr>
          <p:cNvPr id="14338" name="Picture 2" descr="mixed-breed-dogs-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7" y="2060848"/>
            <a:ext cx="5762625"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378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Dalmachshund</a:t>
            </a:r>
            <a:r>
              <a:rPr lang="en-GB" dirty="0"/>
              <a:t>: Dachshund &amp; Dalmatian Mutt</a:t>
            </a:r>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687" y="1701006"/>
            <a:ext cx="576262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61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Labsky</a:t>
            </a:r>
            <a:r>
              <a:rPr lang="en-GB" dirty="0"/>
              <a:t>: Labrador &amp; Husky Mutt</a:t>
            </a:r>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687" y="1701006"/>
            <a:ext cx="576262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921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Chug: Pug &amp; Chihuahua Mixed Breed Dog</a:t>
            </a:r>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687" y="1939131"/>
            <a:ext cx="576262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944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Yoodle</a:t>
            </a:r>
            <a:r>
              <a:rPr lang="en-GB" dirty="0"/>
              <a:t>: Yorkshire Terrier &amp; Poodle Mutt</a:t>
            </a:r>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0467" y="1600200"/>
            <a:ext cx="380306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806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NTPreCursivefk"/>
        <a:ea typeface=""/>
        <a:cs typeface=""/>
      </a:majorFont>
      <a:minorFont>
        <a:latin typeface="NTPreCursivef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466</Words>
  <Application>Microsoft Office PowerPoint</Application>
  <PresentationFormat>On-screen Show (4:3)</PresentationFormat>
  <Paragraphs>39</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Science – Inherited characteristics - recap</vt:lpstr>
      <vt:lpstr>Here is some important information for you to remember from our last session:</vt:lpstr>
      <vt:lpstr> Here are some cross breeds of dog. They have inherited characteristics from both parents. </vt:lpstr>
      <vt:lpstr>Pitsky: Pitbull &amp; Husky Mixed Breed Dog</vt:lpstr>
      <vt:lpstr>Cormation: Corgi and Dalmatian Mix</vt:lpstr>
      <vt:lpstr>Dalmachshund: Dachshund &amp; Dalmatian Mutt</vt:lpstr>
      <vt:lpstr>Labsky: Labrador &amp; Husky Mutt</vt:lpstr>
      <vt:lpstr>Chug: Pug &amp; Chihuahua Mixed Breed Dog</vt:lpstr>
      <vt:lpstr>Yoodle: Yorkshire Terrier &amp; Poodle Mutt</vt:lpstr>
      <vt:lpstr>Cocker-Pei: Shar-pei &amp; Cocker Spaniel Mutt</vt:lpstr>
      <vt:lpstr>Bullman: English Bulldog &amp; German Shepherd Cross</vt:lpstr>
      <vt:lpstr>Horgi: Corgi &amp; Husky Mix</vt:lpstr>
      <vt:lpstr>Goberian: Siberian Husky &amp; Golden Retriever Crossbreed</vt:lpstr>
      <vt:lpstr>A game to play from the Science Museum – Thingdom This is a game that you can keep playing!</vt:lpstr>
      <vt:lpstr>Mutations and Adaptions How and why some animals have evolved to be better camouflaged?  Watch this: </vt:lpstr>
      <vt:lpstr>Tasks </vt:lpstr>
      <vt:lpstr>Finally, here is a book that I was going to read to you about how a moth has mutated and adapted to its habitat using camouflage.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LANDEWEDNACK COMMUNITY PRIMARY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Wells</dc:creator>
  <cp:lastModifiedBy>Alex Wells</cp:lastModifiedBy>
  <cp:revision>7</cp:revision>
  <dcterms:created xsi:type="dcterms:W3CDTF">2020-03-23T09:24:05Z</dcterms:created>
  <dcterms:modified xsi:type="dcterms:W3CDTF">2020-03-23T11:19:26Z</dcterms:modified>
</cp:coreProperties>
</file>